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0"/>
  </p:notesMasterIdLst>
  <p:sldIdLst>
    <p:sldId id="257" r:id="rId5"/>
    <p:sldId id="298" r:id="rId6"/>
    <p:sldId id="296" r:id="rId7"/>
    <p:sldId id="265" r:id="rId8"/>
    <p:sldId id="302" r:id="rId9"/>
    <p:sldId id="299" r:id="rId10"/>
    <p:sldId id="303" r:id="rId11"/>
    <p:sldId id="300" r:id="rId12"/>
    <p:sldId id="304" r:id="rId13"/>
    <p:sldId id="301" r:id="rId14"/>
    <p:sldId id="305" r:id="rId15"/>
    <p:sldId id="306" r:id="rId16"/>
    <p:sldId id="307" r:id="rId17"/>
    <p:sldId id="308" r:id="rId18"/>
    <p:sldId id="284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wner" initials="O" lastIdx="4" clrIdx="0">
    <p:extLst>
      <p:ext uri="{19B8F6BF-5375-455C-9EA6-DF929625EA0E}">
        <p15:presenceInfo xmlns:p15="http://schemas.microsoft.com/office/powerpoint/2012/main" userId="Own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023"/>
    <a:srgbClr val="EB67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BBF980-9114-42FA-99C5-C172EB12E3C9}" v="109" dt="2024-06-10T16:30:29.0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0" autoAdjust="0"/>
    <p:restoredTop sz="96357" autoAdjust="0"/>
  </p:normalViewPr>
  <p:slideViewPr>
    <p:cSldViewPr snapToGrid="0">
      <p:cViewPr varScale="1">
        <p:scale>
          <a:sx n="127" d="100"/>
          <a:sy n="127" d="100"/>
        </p:scale>
        <p:origin x="200" y="184"/>
      </p:cViewPr>
      <p:guideLst/>
    </p:cSldViewPr>
  </p:slideViewPr>
  <p:outlineViewPr>
    <p:cViewPr>
      <p:scale>
        <a:sx n="33" d="100"/>
        <a:sy n="33" d="100"/>
      </p:scale>
      <p:origin x="0" y="-44544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ric Becker" userId="6a55345f-32ca-40d2-b085-1989c62c3a9f" providerId="ADAL" clId="{5BBBF980-9114-42FA-99C5-C172EB12E3C9}"/>
    <pc:docChg chg="undo redo custSel addSld delSld modSld sldOrd">
      <pc:chgData name="Alaric Becker" userId="6a55345f-32ca-40d2-b085-1989c62c3a9f" providerId="ADAL" clId="{5BBBF980-9114-42FA-99C5-C172EB12E3C9}" dt="2024-06-10T16:31:37.521" v="586" actId="2711"/>
      <pc:docMkLst>
        <pc:docMk/>
      </pc:docMkLst>
      <pc:sldChg chg="del">
        <pc:chgData name="Alaric Becker" userId="6a55345f-32ca-40d2-b085-1989c62c3a9f" providerId="ADAL" clId="{5BBBF980-9114-42FA-99C5-C172EB12E3C9}" dt="2024-06-03T16:39:35.866" v="71" actId="47"/>
        <pc:sldMkLst>
          <pc:docMk/>
          <pc:sldMk cId="2435655095" sldId="258"/>
        </pc:sldMkLst>
      </pc:sldChg>
      <pc:sldChg chg="modSp mod">
        <pc:chgData name="Alaric Becker" userId="6a55345f-32ca-40d2-b085-1989c62c3a9f" providerId="ADAL" clId="{5BBBF980-9114-42FA-99C5-C172EB12E3C9}" dt="2024-06-10T15:58:07.535" v="118" actId="20577"/>
        <pc:sldMkLst>
          <pc:docMk/>
          <pc:sldMk cId="3032854441" sldId="265"/>
        </pc:sldMkLst>
        <pc:spChg chg="mod">
          <ac:chgData name="Alaric Becker" userId="6a55345f-32ca-40d2-b085-1989c62c3a9f" providerId="ADAL" clId="{5BBBF980-9114-42FA-99C5-C172EB12E3C9}" dt="2024-06-10T15:58:07.535" v="118" actId="20577"/>
          <ac:spMkLst>
            <pc:docMk/>
            <pc:sldMk cId="3032854441" sldId="265"/>
            <ac:spMk id="2" creationId="{726333C0-51F1-41C5-BA4B-E5EC881B1AB5}"/>
          </ac:spMkLst>
        </pc:spChg>
      </pc:sldChg>
      <pc:sldChg chg="del">
        <pc:chgData name="Alaric Becker" userId="6a55345f-32ca-40d2-b085-1989c62c3a9f" providerId="ADAL" clId="{5BBBF980-9114-42FA-99C5-C172EB12E3C9}" dt="2024-06-03T16:39:50.459" v="82" actId="47"/>
        <pc:sldMkLst>
          <pc:docMk/>
          <pc:sldMk cId="2678183652" sldId="291"/>
        </pc:sldMkLst>
      </pc:sldChg>
      <pc:sldChg chg="del">
        <pc:chgData name="Alaric Becker" userId="6a55345f-32ca-40d2-b085-1989c62c3a9f" providerId="ADAL" clId="{5BBBF980-9114-42FA-99C5-C172EB12E3C9}" dt="2024-06-03T16:39:38.711" v="76" actId="47"/>
        <pc:sldMkLst>
          <pc:docMk/>
          <pc:sldMk cId="2912886255" sldId="292"/>
        </pc:sldMkLst>
      </pc:sldChg>
      <pc:sldChg chg="del">
        <pc:chgData name="Alaric Becker" userId="6a55345f-32ca-40d2-b085-1989c62c3a9f" providerId="ADAL" clId="{5BBBF980-9114-42FA-99C5-C172EB12E3C9}" dt="2024-06-03T16:39:39.445" v="77" actId="47"/>
        <pc:sldMkLst>
          <pc:docMk/>
          <pc:sldMk cId="927371690" sldId="293"/>
        </pc:sldMkLst>
      </pc:sldChg>
      <pc:sldChg chg="del">
        <pc:chgData name="Alaric Becker" userId="6a55345f-32ca-40d2-b085-1989c62c3a9f" providerId="ADAL" clId="{5BBBF980-9114-42FA-99C5-C172EB12E3C9}" dt="2024-06-03T16:39:40.820" v="79" actId="47"/>
        <pc:sldMkLst>
          <pc:docMk/>
          <pc:sldMk cId="3172564090" sldId="294"/>
        </pc:sldMkLst>
      </pc:sldChg>
      <pc:sldChg chg="del">
        <pc:chgData name="Alaric Becker" userId="6a55345f-32ca-40d2-b085-1989c62c3a9f" providerId="ADAL" clId="{5BBBF980-9114-42FA-99C5-C172EB12E3C9}" dt="2024-06-03T16:39:40.083" v="78" actId="47"/>
        <pc:sldMkLst>
          <pc:docMk/>
          <pc:sldMk cId="1077680208" sldId="295"/>
        </pc:sldMkLst>
      </pc:sldChg>
      <pc:sldChg chg="addSp delSp modSp mod ord">
        <pc:chgData name="Alaric Becker" userId="6a55345f-32ca-40d2-b085-1989c62c3a9f" providerId="ADAL" clId="{5BBBF980-9114-42FA-99C5-C172EB12E3C9}" dt="2024-06-10T16:31:37.521" v="586" actId="2711"/>
        <pc:sldMkLst>
          <pc:docMk/>
          <pc:sldMk cId="2644733072" sldId="296"/>
        </pc:sldMkLst>
        <pc:spChg chg="mod">
          <ac:chgData name="Alaric Becker" userId="6a55345f-32ca-40d2-b085-1989c62c3a9f" providerId="ADAL" clId="{5BBBF980-9114-42FA-99C5-C172EB12E3C9}" dt="2024-06-10T15:57:28.271" v="112" actId="20577"/>
          <ac:spMkLst>
            <pc:docMk/>
            <pc:sldMk cId="2644733072" sldId="296"/>
            <ac:spMk id="2" creationId="{B490224F-FBFC-4A79-87B9-A536E6FE826C}"/>
          </ac:spMkLst>
        </pc:spChg>
        <pc:spChg chg="add mod">
          <ac:chgData name="Alaric Becker" userId="6a55345f-32ca-40d2-b085-1989c62c3a9f" providerId="ADAL" clId="{5BBBF980-9114-42FA-99C5-C172EB12E3C9}" dt="2024-06-03T16:37:39.057" v="54" actId="20577"/>
          <ac:spMkLst>
            <pc:docMk/>
            <pc:sldMk cId="2644733072" sldId="296"/>
            <ac:spMk id="3" creationId="{20B74979-CAA1-8FA9-888B-E13C549BFF60}"/>
          </ac:spMkLst>
        </pc:spChg>
        <pc:spChg chg="add del mod">
          <ac:chgData name="Alaric Becker" userId="6a55345f-32ca-40d2-b085-1989c62c3a9f" providerId="ADAL" clId="{5BBBF980-9114-42FA-99C5-C172EB12E3C9}" dt="2024-06-10T16:30:34.568" v="575"/>
          <ac:spMkLst>
            <pc:docMk/>
            <pc:sldMk cId="2644733072" sldId="296"/>
            <ac:spMk id="5" creationId="{AE5142E4-17A8-1128-5A63-F198656F392A}"/>
          </ac:spMkLst>
        </pc:spChg>
        <pc:spChg chg="add mod">
          <ac:chgData name="Alaric Becker" userId="6a55345f-32ca-40d2-b085-1989c62c3a9f" providerId="ADAL" clId="{5BBBF980-9114-42FA-99C5-C172EB12E3C9}" dt="2024-06-10T16:31:37.521" v="586" actId="2711"/>
          <ac:spMkLst>
            <pc:docMk/>
            <pc:sldMk cId="2644733072" sldId="296"/>
            <ac:spMk id="8" creationId="{CEE4D4B4-2D29-035B-BA77-6486EFFF7799}"/>
          </ac:spMkLst>
        </pc:spChg>
        <pc:spChg chg="mod">
          <ac:chgData name="Alaric Becker" userId="6a55345f-32ca-40d2-b085-1989c62c3a9f" providerId="ADAL" clId="{5BBBF980-9114-42FA-99C5-C172EB12E3C9}" dt="2024-06-03T16:34:56.135" v="3" actId="20577"/>
          <ac:spMkLst>
            <pc:docMk/>
            <pc:sldMk cId="2644733072" sldId="296"/>
            <ac:spMk id="11" creationId="{93E24BE1-E3D1-427B-8F42-6974F92684A4}"/>
          </ac:spMkLst>
        </pc:spChg>
        <pc:picChg chg="del">
          <ac:chgData name="Alaric Becker" userId="6a55345f-32ca-40d2-b085-1989c62c3a9f" providerId="ADAL" clId="{5BBBF980-9114-42FA-99C5-C172EB12E3C9}" dt="2024-06-03T16:35:02.703" v="4" actId="478"/>
          <ac:picMkLst>
            <pc:docMk/>
            <pc:sldMk cId="2644733072" sldId="296"/>
            <ac:picMk id="15" creationId="{83617294-6CC5-BFFE-B5BE-EE1C067C1E17}"/>
          </ac:picMkLst>
        </pc:picChg>
        <pc:picChg chg="del">
          <ac:chgData name="Alaric Becker" userId="6a55345f-32ca-40d2-b085-1989c62c3a9f" providerId="ADAL" clId="{5BBBF980-9114-42FA-99C5-C172EB12E3C9}" dt="2024-06-03T16:35:07.046" v="5" actId="478"/>
          <ac:picMkLst>
            <pc:docMk/>
            <pc:sldMk cId="2644733072" sldId="296"/>
            <ac:picMk id="17" creationId="{7576BE31-C5A7-F033-F95F-EA740E3D6F30}"/>
          </ac:picMkLst>
        </pc:picChg>
        <pc:picChg chg="add">
          <ac:chgData name="Alaric Becker" userId="6a55345f-32ca-40d2-b085-1989c62c3a9f" providerId="ADAL" clId="{5BBBF980-9114-42FA-99C5-C172EB12E3C9}" dt="2024-06-03T16:38:22.790" v="55"/>
          <ac:picMkLst>
            <pc:docMk/>
            <pc:sldMk cId="2644733072" sldId="296"/>
            <ac:picMk id="1026" creationId="{DE2B79AB-F04B-2D52-2E39-EE232D21009B}"/>
          </ac:picMkLst>
        </pc:picChg>
      </pc:sldChg>
      <pc:sldChg chg="del">
        <pc:chgData name="Alaric Becker" userId="6a55345f-32ca-40d2-b085-1989c62c3a9f" providerId="ADAL" clId="{5BBBF980-9114-42FA-99C5-C172EB12E3C9}" dt="2024-06-03T16:39:37.906" v="75" actId="47"/>
        <pc:sldMkLst>
          <pc:docMk/>
          <pc:sldMk cId="794586295" sldId="297"/>
        </pc:sldMkLst>
      </pc:sldChg>
      <pc:sldChg chg="addSp delSp modSp add mod ord">
        <pc:chgData name="Alaric Becker" userId="6a55345f-32ca-40d2-b085-1989c62c3a9f" providerId="ADAL" clId="{5BBBF980-9114-42FA-99C5-C172EB12E3C9}" dt="2024-06-10T16:02:56.208" v="248" actId="1076"/>
        <pc:sldMkLst>
          <pc:docMk/>
          <pc:sldMk cId="3948096695" sldId="297"/>
        </pc:sldMkLst>
        <pc:spChg chg="mod">
          <ac:chgData name="Alaric Becker" userId="6a55345f-32ca-40d2-b085-1989c62c3a9f" providerId="ADAL" clId="{5BBBF980-9114-42FA-99C5-C172EB12E3C9}" dt="2024-06-10T15:57:54.161" v="115"/>
          <ac:spMkLst>
            <pc:docMk/>
            <pc:sldMk cId="3948096695" sldId="297"/>
            <ac:spMk id="2" creationId="{B490224F-FBFC-4A79-87B9-A536E6FE826C}"/>
          </ac:spMkLst>
        </pc:spChg>
        <pc:spChg chg="add del">
          <ac:chgData name="Alaric Becker" userId="6a55345f-32ca-40d2-b085-1989c62c3a9f" providerId="ADAL" clId="{5BBBF980-9114-42FA-99C5-C172EB12E3C9}" dt="2024-06-10T16:02:28.826" v="241" actId="22"/>
          <ac:spMkLst>
            <pc:docMk/>
            <pc:sldMk cId="3948096695" sldId="297"/>
            <ac:spMk id="7" creationId="{F48E52A5-7022-0DE8-44F1-4D81CF375344}"/>
          </ac:spMkLst>
        </pc:spChg>
        <pc:spChg chg="add mod">
          <ac:chgData name="Alaric Becker" userId="6a55345f-32ca-40d2-b085-1989c62c3a9f" providerId="ADAL" clId="{5BBBF980-9114-42FA-99C5-C172EB12E3C9}" dt="2024-06-10T16:02:39.832" v="244" actId="1076"/>
          <ac:spMkLst>
            <pc:docMk/>
            <pc:sldMk cId="3948096695" sldId="297"/>
            <ac:spMk id="9" creationId="{CB2CE093-B3CF-6225-EDE8-2014901611E4}"/>
          </ac:spMkLst>
        </pc:spChg>
        <pc:picChg chg="add mod">
          <ac:chgData name="Alaric Becker" userId="6a55345f-32ca-40d2-b085-1989c62c3a9f" providerId="ADAL" clId="{5BBBF980-9114-42FA-99C5-C172EB12E3C9}" dt="2024-06-10T16:02:56.208" v="248" actId="1076"/>
          <ac:picMkLst>
            <pc:docMk/>
            <pc:sldMk cId="3948096695" sldId="297"/>
            <ac:picMk id="1026" creationId="{7CE84474-6B9D-0631-8C39-3002F9EE39FC}"/>
          </ac:picMkLst>
        </pc:picChg>
        <pc:picChg chg="del">
          <ac:chgData name="Alaric Becker" userId="6a55345f-32ca-40d2-b085-1989c62c3a9f" providerId="ADAL" clId="{5BBBF980-9114-42FA-99C5-C172EB12E3C9}" dt="2024-06-03T16:40:14.650" v="84" actId="478"/>
          <ac:picMkLst>
            <pc:docMk/>
            <pc:sldMk cId="3948096695" sldId="297"/>
            <ac:picMk id="1026" creationId="{DE2B79AB-F04B-2D52-2E39-EE232D21009B}"/>
          </ac:picMkLst>
        </pc:picChg>
      </pc:sldChg>
      <pc:sldChg chg="addSp delSp modSp add mod">
        <pc:chgData name="Alaric Becker" userId="6a55345f-32ca-40d2-b085-1989c62c3a9f" providerId="ADAL" clId="{5BBBF980-9114-42FA-99C5-C172EB12E3C9}" dt="2024-06-10T15:56:42.122" v="104" actId="1076"/>
        <pc:sldMkLst>
          <pc:docMk/>
          <pc:sldMk cId="1197585761" sldId="298"/>
        </pc:sldMkLst>
        <pc:spChg chg="mod">
          <ac:chgData name="Alaric Becker" userId="6a55345f-32ca-40d2-b085-1989c62c3a9f" providerId="ADAL" clId="{5BBBF980-9114-42FA-99C5-C172EB12E3C9}" dt="2024-06-10T15:56:19.049" v="100"/>
          <ac:spMkLst>
            <pc:docMk/>
            <pc:sldMk cId="1197585761" sldId="298"/>
            <ac:spMk id="2" creationId="{B490224F-FBFC-4A79-87B9-A536E6FE826C}"/>
          </ac:spMkLst>
        </pc:spChg>
        <pc:spChg chg="add mod">
          <ac:chgData name="Alaric Becker" userId="6a55345f-32ca-40d2-b085-1989c62c3a9f" providerId="ADAL" clId="{5BBBF980-9114-42FA-99C5-C172EB12E3C9}" dt="2024-06-10T15:56:42.122" v="104" actId="1076"/>
          <ac:spMkLst>
            <pc:docMk/>
            <pc:sldMk cId="1197585761" sldId="298"/>
            <ac:spMk id="7" creationId="{DF2EBC75-33DB-A087-33E3-B81F01AEE038}"/>
          </ac:spMkLst>
        </pc:spChg>
        <pc:picChg chg="del">
          <ac:chgData name="Alaric Becker" userId="6a55345f-32ca-40d2-b085-1989c62c3a9f" providerId="ADAL" clId="{5BBBF980-9114-42FA-99C5-C172EB12E3C9}" dt="2024-06-10T15:56:01.682" v="86" actId="478"/>
          <ac:picMkLst>
            <pc:docMk/>
            <pc:sldMk cId="1197585761" sldId="298"/>
            <ac:picMk id="1026" creationId="{DE2B79AB-F04B-2D52-2E39-EE232D21009B}"/>
          </ac:picMkLst>
        </pc:picChg>
      </pc:sldChg>
      <pc:sldChg chg="del">
        <pc:chgData name="Alaric Becker" userId="6a55345f-32ca-40d2-b085-1989c62c3a9f" providerId="ADAL" clId="{5BBBF980-9114-42FA-99C5-C172EB12E3C9}" dt="2024-06-03T16:39:36.043" v="72" actId="47"/>
        <pc:sldMkLst>
          <pc:docMk/>
          <pc:sldMk cId="3990833771" sldId="298"/>
        </pc:sldMkLst>
      </pc:sldChg>
      <pc:sldChg chg="modSp add mod">
        <pc:chgData name="Alaric Becker" userId="6a55345f-32ca-40d2-b085-1989c62c3a9f" providerId="ADAL" clId="{5BBBF980-9114-42FA-99C5-C172EB12E3C9}" dt="2024-06-10T16:00:10.879" v="177" actId="20577"/>
        <pc:sldMkLst>
          <pc:docMk/>
          <pc:sldMk cId="824355111" sldId="299"/>
        </pc:sldMkLst>
        <pc:spChg chg="mod">
          <ac:chgData name="Alaric Becker" userId="6a55345f-32ca-40d2-b085-1989c62c3a9f" providerId="ADAL" clId="{5BBBF980-9114-42FA-99C5-C172EB12E3C9}" dt="2024-06-10T16:00:10.879" v="177" actId="20577"/>
          <ac:spMkLst>
            <pc:docMk/>
            <pc:sldMk cId="824355111" sldId="299"/>
            <ac:spMk id="2" creationId="{726333C0-51F1-41C5-BA4B-E5EC881B1AB5}"/>
          </ac:spMkLst>
        </pc:spChg>
      </pc:sldChg>
      <pc:sldChg chg="add del">
        <pc:chgData name="Alaric Becker" userId="6a55345f-32ca-40d2-b085-1989c62c3a9f" providerId="ADAL" clId="{5BBBF980-9114-42FA-99C5-C172EB12E3C9}" dt="2024-06-10T15:58:30.175" v="120" actId="47"/>
        <pc:sldMkLst>
          <pc:docMk/>
          <pc:sldMk cId="1098289193" sldId="299"/>
        </pc:sldMkLst>
      </pc:sldChg>
      <pc:sldChg chg="del">
        <pc:chgData name="Alaric Becker" userId="6a55345f-32ca-40d2-b085-1989c62c3a9f" providerId="ADAL" clId="{5BBBF980-9114-42FA-99C5-C172EB12E3C9}" dt="2024-06-03T16:39:36.209" v="73" actId="47"/>
        <pc:sldMkLst>
          <pc:docMk/>
          <pc:sldMk cId="2525207977" sldId="299"/>
        </pc:sldMkLst>
      </pc:sldChg>
      <pc:sldChg chg="del">
        <pc:chgData name="Alaric Becker" userId="6a55345f-32ca-40d2-b085-1989c62c3a9f" providerId="ADAL" clId="{5BBBF980-9114-42FA-99C5-C172EB12E3C9}" dt="2024-06-03T16:39:37.154" v="74" actId="47"/>
        <pc:sldMkLst>
          <pc:docMk/>
          <pc:sldMk cId="1105625041" sldId="300"/>
        </pc:sldMkLst>
      </pc:sldChg>
      <pc:sldChg chg="modSp add mod">
        <pc:chgData name="Alaric Becker" userId="6a55345f-32ca-40d2-b085-1989c62c3a9f" providerId="ADAL" clId="{5BBBF980-9114-42FA-99C5-C172EB12E3C9}" dt="2024-06-10T16:00:07.263" v="176" actId="20577"/>
        <pc:sldMkLst>
          <pc:docMk/>
          <pc:sldMk cId="1401575532" sldId="300"/>
        </pc:sldMkLst>
        <pc:spChg chg="mod">
          <ac:chgData name="Alaric Becker" userId="6a55345f-32ca-40d2-b085-1989c62c3a9f" providerId="ADAL" clId="{5BBBF980-9114-42FA-99C5-C172EB12E3C9}" dt="2024-06-10T16:00:07.263" v="176" actId="20577"/>
          <ac:spMkLst>
            <pc:docMk/>
            <pc:sldMk cId="1401575532" sldId="300"/>
            <ac:spMk id="2" creationId="{726333C0-51F1-41C5-BA4B-E5EC881B1AB5}"/>
          </ac:spMkLst>
        </pc:spChg>
      </pc:sldChg>
      <pc:sldChg chg="modSp add mod">
        <pc:chgData name="Alaric Becker" userId="6a55345f-32ca-40d2-b085-1989c62c3a9f" providerId="ADAL" clId="{5BBBF980-9114-42FA-99C5-C172EB12E3C9}" dt="2024-06-10T16:01:08.302" v="237" actId="20577"/>
        <pc:sldMkLst>
          <pc:docMk/>
          <pc:sldMk cId="2037256544" sldId="301"/>
        </pc:sldMkLst>
        <pc:spChg chg="mod">
          <ac:chgData name="Alaric Becker" userId="6a55345f-32ca-40d2-b085-1989c62c3a9f" providerId="ADAL" clId="{5BBBF980-9114-42FA-99C5-C172EB12E3C9}" dt="2024-06-10T16:01:08.302" v="237" actId="20577"/>
          <ac:spMkLst>
            <pc:docMk/>
            <pc:sldMk cId="2037256544" sldId="301"/>
            <ac:spMk id="2" creationId="{726333C0-51F1-41C5-BA4B-E5EC881B1AB5}"/>
          </ac:spMkLst>
        </pc:spChg>
      </pc:sldChg>
      <pc:sldChg chg="del">
        <pc:chgData name="Alaric Becker" userId="6a55345f-32ca-40d2-b085-1989c62c3a9f" providerId="ADAL" clId="{5BBBF980-9114-42FA-99C5-C172EB12E3C9}" dt="2024-06-03T16:39:42.221" v="80" actId="47"/>
        <pc:sldMkLst>
          <pc:docMk/>
          <pc:sldMk cId="2913383006" sldId="301"/>
        </pc:sldMkLst>
      </pc:sldChg>
      <pc:sldChg chg="addSp delSp modSp add mod ord">
        <pc:chgData name="Alaric Becker" userId="6a55345f-32ca-40d2-b085-1989c62c3a9f" providerId="ADAL" clId="{5BBBF980-9114-42FA-99C5-C172EB12E3C9}" dt="2024-06-10T16:06:52.763" v="280" actId="1076"/>
        <pc:sldMkLst>
          <pc:docMk/>
          <pc:sldMk cId="2445320416" sldId="302"/>
        </pc:sldMkLst>
        <pc:spChg chg="mod">
          <ac:chgData name="Alaric Becker" userId="6a55345f-32ca-40d2-b085-1989c62c3a9f" providerId="ADAL" clId="{5BBBF980-9114-42FA-99C5-C172EB12E3C9}" dt="2024-06-10T16:03:26.744" v="255" actId="20577"/>
          <ac:spMkLst>
            <pc:docMk/>
            <pc:sldMk cId="2445320416" sldId="302"/>
            <ac:spMk id="2" creationId="{B490224F-FBFC-4A79-87B9-A536E6FE826C}"/>
          </ac:spMkLst>
        </pc:spChg>
        <pc:spChg chg="add del">
          <ac:chgData name="Alaric Becker" userId="6a55345f-32ca-40d2-b085-1989c62c3a9f" providerId="ADAL" clId="{5BBBF980-9114-42FA-99C5-C172EB12E3C9}" dt="2024-06-10T16:03:49.411" v="259" actId="22"/>
          <ac:spMkLst>
            <pc:docMk/>
            <pc:sldMk cId="2445320416" sldId="302"/>
            <ac:spMk id="7" creationId="{A52F5600-7B8D-F3B2-4D46-301CED60BADA}"/>
          </ac:spMkLst>
        </pc:spChg>
        <pc:spChg chg="del">
          <ac:chgData name="Alaric Becker" userId="6a55345f-32ca-40d2-b085-1989c62c3a9f" providerId="ADAL" clId="{5BBBF980-9114-42FA-99C5-C172EB12E3C9}" dt="2024-06-10T16:03:32.288" v="256" actId="478"/>
          <ac:spMkLst>
            <pc:docMk/>
            <pc:sldMk cId="2445320416" sldId="302"/>
            <ac:spMk id="9" creationId="{CB2CE093-B3CF-6225-EDE8-2014901611E4}"/>
          </ac:spMkLst>
        </pc:spChg>
        <pc:spChg chg="add mod">
          <ac:chgData name="Alaric Becker" userId="6a55345f-32ca-40d2-b085-1989c62c3a9f" providerId="ADAL" clId="{5BBBF980-9114-42FA-99C5-C172EB12E3C9}" dt="2024-06-10T16:04:56.071" v="279" actId="1076"/>
          <ac:spMkLst>
            <pc:docMk/>
            <pc:sldMk cId="2445320416" sldId="302"/>
            <ac:spMk id="10" creationId="{B4D9F52B-8540-7892-0468-F4D89F254108}"/>
          </ac:spMkLst>
        </pc:spChg>
        <pc:picChg chg="del">
          <ac:chgData name="Alaric Becker" userId="6a55345f-32ca-40d2-b085-1989c62c3a9f" providerId="ADAL" clId="{5BBBF980-9114-42FA-99C5-C172EB12E3C9}" dt="2024-06-10T16:03:33.239" v="257" actId="478"/>
          <ac:picMkLst>
            <pc:docMk/>
            <pc:sldMk cId="2445320416" sldId="302"/>
            <ac:picMk id="1026" creationId="{7CE84474-6B9D-0631-8C39-3002F9EE39FC}"/>
          </ac:picMkLst>
        </pc:picChg>
        <pc:picChg chg="add mod">
          <ac:chgData name="Alaric Becker" userId="6a55345f-32ca-40d2-b085-1989c62c3a9f" providerId="ADAL" clId="{5BBBF980-9114-42FA-99C5-C172EB12E3C9}" dt="2024-06-10T16:04:27.233" v="272" actId="14100"/>
          <ac:picMkLst>
            <pc:docMk/>
            <pc:sldMk cId="2445320416" sldId="302"/>
            <ac:picMk id="2050" creationId="{9DA66809-4C88-B4A8-BEA6-7F41403C4D88}"/>
          </ac:picMkLst>
        </pc:picChg>
        <pc:picChg chg="add mod">
          <ac:chgData name="Alaric Becker" userId="6a55345f-32ca-40d2-b085-1989c62c3a9f" providerId="ADAL" clId="{5BBBF980-9114-42FA-99C5-C172EB12E3C9}" dt="2024-06-10T16:06:52.763" v="280" actId="1076"/>
          <ac:picMkLst>
            <pc:docMk/>
            <pc:sldMk cId="2445320416" sldId="302"/>
            <ac:picMk id="2052" creationId="{DCAA0801-B643-9246-40C5-CAA664940DF5}"/>
          </ac:picMkLst>
        </pc:picChg>
      </pc:sldChg>
      <pc:sldChg chg="del">
        <pc:chgData name="Alaric Becker" userId="6a55345f-32ca-40d2-b085-1989c62c3a9f" providerId="ADAL" clId="{5BBBF980-9114-42FA-99C5-C172EB12E3C9}" dt="2024-06-03T16:39:42.913" v="81" actId="47"/>
        <pc:sldMkLst>
          <pc:docMk/>
          <pc:sldMk cId="3293889722" sldId="302"/>
        </pc:sldMkLst>
      </pc:sldChg>
      <pc:sldChg chg="addSp delSp modSp add mod">
        <pc:chgData name="Alaric Becker" userId="6a55345f-32ca-40d2-b085-1989c62c3a9f" providerId="ADAL" clId="{5BBBF980-9114-42FA-99C5-C172EB12E3C9}" dt="2024-06-10T16:08:20.094" v="306" actId="1076"/>
        <pc:sldMkLst>
          <pc:docMk/>
          <pc:sldMk cId="969858184" sldId="303"/>
        </pc:sldMkLst>
        <pc:spChg chg="add del">
          <ac:chgData name="Alaric Becker" userId="6a55345f-32ca-40d2-b085-1989c62c3a9f" providerId="ADAL" clId="{5BBBF980-9114-42FA-99C5-C172EB12E3C9}" dt="2024-06-10T16:07:25.224" v="285" actId="22"/>
          <ac:spMkLst>
            <pc:docMk/>
            <pc:sldMk cId="969858184" sldId="303"/>
            <ac:spMk id="7" creationId="{7C592594-FB60-C8D3-8D3A-7D96A71FC36F}"/>
          </ac:spMkLst>
        </pc:spChg>
        <pc:spChg chg="add mod">
          <ac:chgData name="Alaric Becker" userId="6a55345f-32ca-40d2-b085-1989c62c3a9f" providerId="ADAL" clId="{5BBBF980-9114-42FA-99C5-C172EB12E3C9}" dt="2024-06-10T16:08:20.094" v="306" actId="1076"/>
          <ac:spMkLst>
            <pc:docMk/>
            <pc:sldMk cId="969858184" sldId="303"/>
            <ac:spMk id="9" creationId="{0AF7BF48-F4A7-68B5-B058-1F2123265DA7}"/>
          </ac:spMkLst>
        </pc:spChg>
        <pc:spChg chg="del">
          <ac:chgData name="Alaric Becker" userId="6a55345f-32ca-40d2-b085-1989c62c3a9f" providerId="ADAL" clId="{5BBBF980-9114-42FA-99C5-C172EB12E3C9}" dt="2024-06-10T16:07:18.872" v="283" actId="478"/>
          <ac:spMkLst>
            <pc:docMk/>
            <pc:sldMk cId="969858184" sldId="303"/>
            <ac:spMk id="10" creationId="{B4D9F52B-8540-7892-0468-F4D89F254108}"/>
          </ac:spMkLst>
        </pc:spChg>
        <pc:picChg chg="del">
          <ac:chgData name="Alaric Becker" userId="6a55345f-32ca-40d2-b085-1989c62c3a9f" providerId="ADAL" clId="{5BBBF980-9114-42FA-99C5-C172EB12E3C9}" dt="2024-06-10T16:07:17.495" v="282" actId="478"/>
          <ac:picMkLst>
            <pc:docMk/>
            <pc:sldMk cId="969858184" sldId="303"/>
            <ac:picMk id="2052" creationId="{DCAA0801-B643-9246-40C5-CAA664940DF5}"/>
          </ac:picMkLst>
        </pc:picChg>
        <pc:picChg chg="add mod">
          <ac:chgData name="Alaric Becker" userId="6a55345f-32ca-40d2-b085-1989c62c3a9f" providerId="ADAL" clId="{5BBBF980-9114-42FA-99C5-C172EB12E3C9}" dt="2024-06-10T16:08:10.112" v="303" actId="1076"/>
          <ac:picMkLst>
            <pc:docMk/>
            <pc:sldMk cId="969858184" sldId="303"/>
            <ac:picMk id="3074" creationId="{8F2EBAF3-F6BA-50B9-C2ED-94DF5C64D384}"/>
          </ac:picMkLst>
        </pc:picChg>
        <pc:picChg chg="add mod">
          <ac:chgData name="Alaric Becker" userId="6a55345f-32ca-40d2-b085-1989c62c3a9f" providerId="ADAL" clId="{5BBBF980-9114-42FA-99C5-C172EB12E3C9}" dt="2024-06-10T16:08:15.672" v="305" actId="1076"/>
          <ac:picMkLst>
            <pc:docMk/>
            <pc:sldMk cId="969858184" sldId="303"/>
            <ac:picMk id="3076" creationId="{C50E9CEE-E242-2046-A298-67F5C19B03E1}"/>
          </ac:picMkLst>
        </pc:picChg>
      </pc:sldChg>
      <pc:sldChg chg="addSp delSp modSp add mod">
        <pc:chgData name="Alaric Becker" userId="6a55345f-32ca-40d2-b085-1989c62c3a9f" providerId="ADAL" clId="{5BBBF980-9114-42FA-99C5-C172EB12E3C9}" dt="2024-06-10T16:10:56.351" v="329" actId="1076"/>
        <pc:sldMkLst>
          <pc:docMk/>
          <pc:sldMk cId="4091116014" sldId="304"/>
        </pc:sldMkLst>
        <pc:spChg chg="add del">
          <ac:chgData name="Alaric Becker" userId="6a55345f-32ca-40d2-b085-1989c62c3a9f" providerId="ADAL" clId="{5BBBF980-9114-42FA-99C5-C172EB12E3C9}" dt="2024-06-10T16:08:52.753" v="311" actId="22"/>
          <ac:spMkLst>
            <pc:docMk/>
            <pc:sldMk cId="4091116014" sldId="304"/>
            <ac:spMk id="7" creationId="{467894FA-562D-56D7-89A5-378FFCBE58FA}"/>
          </ac:spMkLst>
        </pc:spChg>
        <pc:spChg chg="del">
          <ac:chgData name="Alaric Becker" userId="6a55345f-32ca-40d2-b085-1989c62c3a9f" providerId="ADAL" clId="{5BBBF980-9114-42FA-99C5-C172EB12E3C9}" dt="2024-06-10T16:08:37.760" v="308" actId="478"/>
          <ac:spMkLst>
            <pc:docMk/>
            <pc:sldMk cId="4091116014" sldId="304"/>
            <ac:spMk id="9" creationId="{0AF7BF48-F4A7-68B5-B058-1F2123265DA7}"/>
          </ac:spMkLst>
        </pc:spChg>
        <pc:spChg chg="add mod">
          <ac:chgData name="Alaric Becker" userId="6a55345f-32ca-40d2-b085-1989c62c3a9f" providerId="ADAL" clId="{5BBBF980-9114-42FA-99C5-C172EB12E3C9}" dt="2024-06-10T16:10:19.176" v="323" actId="207"/>
          <ac:spMkLst>
            <pc:docMk/>
            <pc:sldMk cId="4091116014" sldId="304"/>
            <ac:spMk id="10" creationId="{E8792857-5014-F102-1777-DEAD2BDCFFD1}"/>
          </ac:spMkLst>
        </pc:spChg>
        <pc:spChg chg="add mod">
          <ac:chgData name="Alaric Becker" userId="6a55345f-32ca-40d2-b085-1989c62c3a9f" providerId="ADAL" clId="{5BBBF980-9114-42FA-99C5-C172EB12E3C9}" dt="2024-06-10T16:10:44.522" v="326" actId="207"/>
          <ac:spMkLst>
            <pc:docMk/>
            <pc:sldMk cId="4091116014" sldId="304"/>
            <ac:spMk id="12" creationId="{EB4F10B2-09F9-0404-FBDC-85A0D952BCE6}"/>
          </ac:spMkLst>
        </pc:spChg>
        <pc:picChg chg="del">
          <ac:chgData name="Alaric Becker" userId="6a55345f-32ca-40d2-b085-1989c62c3a9f" providerId="ADAL" clId="{5BBBF980-9114-42FA-99C5-C172EB12E3C9}" dt="2024-06-10T16:08:39.391" v="309" actId="478"/>
          <ac:picMkLst>
            <pc:docMk/>
            <pc:sldMk cId="4091116014" sldId="304"/>
            <ac:picMk id="3076" creationId="{C50E9CEE-E242-2046-A298-67F5C19B03E1}"/>
          </ac:picMkLst>
        </pc:picChg>
        <pc:picChg chg="add mod">
          <ac:chgData name="Alaric Becker" userId="6a55345f-32ca-40d2-b085-1989c62c3a9f" providerId="ADAL" clId="{5BBBF980-9114-42FA-99C5-C172EB12E3C9}" dt="2024-06-10T16:10:56.351" v="329" actId="1076"/>
          <ac:picMkLst>
            <pc:docMk/>
            <pc:sldMk cId="4091116014" sldId="304"/>
            <ac:picMk id="4098" creationId="{BA993A70-BB01-C02F-9941-EF115E379665}"/>
          </ac:picMkLst>
        </pc:picChg>
      </pc:sldChg>
      <pc:sldChg chg="addSp delSp modSp add mod">
        <pc:chgData name="Alaric Becker" userId="6a55345f-32ca-40d2-b085-1989c62c3a9f" providerId="ADAL" clId="{5BBBF980-9114-42FA-99C5-C172EB12E3C9}" dt="2024-06-10T16:13:01.195" v="355" actId="207"/>
        <pc:sldMkLst>
          <pc:docMk/>
          <pc:sldMk cId="1042968815" sldId="305"/>
        </pc:sldMkLst>
        <pc:spChg chg="add del">
          <ac:chgData name="Alaric Becker" userId="6a55345f-32ca-40d2-b085-1989c62c3a9f" providerId="ADAL" clId="{5BBBF980-9114-42FA-99C5-C172EB12E3C9}" dt="2024-06-10T16:11:38.094" v="337" actId="22"/>
          <ac:spMkLst>
            <pc:docMk/>
            <pc:sldMk cId="1042968815" sldId="305"/>
            <ac:spMk id="7" creationId="{BE244725-B49B-328C-35DC-9E9EB4B43984}"/>
          </ac:spMkLst>
        </pc:spChg>
        <pc:spChg chg="add mod">
          <ac:chgData name="Alaric Becker" userId="6a55345f-32ca-40d2-b085-1989c62c3a9f" providerId="ADAL" clId="{5BBBF980-9114-42FA-99C5-C172EB12E3C9}" dt="2024-06-10T16:13:01.195" v="355" actId="207"/>
          <ac:spMkLst>
            <pc:docMk/>
            <pc:sldMk cId="1042968815" sldId="305"/>
            <ac:spMk id="9" creationId="{367C19D1-7C5D-63B7-7611-E20594F6C113}"/>
          </ac:spMkLst>
        </pc:spChg>
        <pc:spChg chg="del">
          <ac:chgData name="Alaric Becker" userId="6a55345f-32ca-40d2-b085-1989c62c3a9f" providerId="ADAL" clId="{5BBBF980-9114-42FA-99C5-C172EB12E3C9}" dt="2024-06-10T16:11:11.495" v="331" actId="478"/>
          <ac:spMkLst>
            <pc:docMk/>
            <pc:sldMk cId="1042968815" sldId="305"/>
            <ac:spMk id="10" creationId="{E8792857-5014-F102-1777-DEAD2BDCFFD1}"/>
          </ac:spMkLst>
        </pc:spChg>
        <pc:spChg chg="del">
          <ac:chgData name="Alaric Becker" userId="6a55345f-32ca-40d2-b085-1989c62c3a9f" providerId="ADAL" clId="{5BBBF980-9114-42FA-99C5-C172EB12E3C9}" dt="2024-06-10T16:11:12.199" v="332" actId="478"/>
          <ac:spMkLst>
            <pc:docMk/>
            <pc:sldMk cId="1042968815" sldId="305"/>
            <ac:spMk id="12" creationId="{EB4F10B2-09F9-0404-FBDC-85A0D952BCE6}"/>
          </ac:spMkLst>
        </pc:spChg>
        <pc:picChg chg="del">
          <ac:chgData name="Alaric Becker" userId="6a55345f-32ca-40d2-b085-1989c62c3a9f" providerId="ADAL" clId="{5BBBF980-9114-42FA-99C5-C172EB12E3C9}" dt="2024-06-10T16:11:12.752" v="333" actId="478"/>
          <ac:picMkLst>
            <pc:docMk/>
            <pc:sldMk cId="1042968815" sldId="305"/>
            <ac:picMk id="4098" creationId="{BA993A70-BB01-C02F-9941-EF115E379665}"/>
          </ac:picMkLst>
        </pc:picChg>
        <pc:picChg chg="add mod">
          <ac:chgData name="Alaric Becker" userId="6a55345f-32ca-40d2-b085-1989c62c3a9f" providerId="ADAL" clId="{5BBBF980-9114-42FA-99C5-C172EB12E3C9}" dt="2024-06-10T16:12:16.092" v="349" actId="1076"/>
          <ac:picMkLst>
            <pc:docMk/>
            <pc:sldMk cId="1042968815" sldId="305"/>
            <ac:picMk id="5122" creationId="{5611DC19-927A-55D2-E89B-35BCA0913456}"/>
          </ac:picMkLst>
        </pc:picChg>
      </pc:sldChg>
      <pc:sldChg chg="addSp delSp modSp add mod ord">
        <pc:chgData name="Alaric Becker" userId="6a55345f-32ca-40d2-b085-1989c62c3a9f" providerId="ADAL" clId="{5BBBF980-9114-42FA-99C5-C172EB12E3C9}" dt="2024-06-10T16:14:52.583" v="379" actId="1076"/>
        <pc:sldMkLst>
          <pc:docMk/>
          <pc:sldMk cId="721400280" sldId="306"/>
        </pc:sldMkLst>
        <pc:spChg chg="mod">
          <ac:chgData name="Alaric Becker" userId="6a55345f-32ca-40d2-b085-1989c62c3a9f" providerId="ADAL" clId="{5BBBF980-9114-42FA-99C5-C172EB12E3C9}" dt="2024-06-10T16:13:50.296" v="363"/>
          <ac:spMkLst>
            <pc:docMk/>
            <pc:sldMk cId="721400280" sldId="306"/>
            <ac:spMk id="2" creationId="{B490224F-FBFC-4A79-87B9-A536E6FE826C}"/>
          </ac:spMkLst>
        </pc:spChg>
        <pc:spChg chg="add del">
          <ac:chgData name="Alaric Becker" userId="6a55345f-32ca-40d2-b085-1989c62c3a9f" providerId="ADAL" clId="{5BBBF980-9114-42FA-99C5-C172EB12E3C9}" dt="2024-06-10T16:13:58.503" v="365" actId="22"/>
          <ac:spMkLst>
            <pc:docMk/>
            <pc:sldMk cId="721400280" sldId="306"/>
            <ac:spMk id="7" creationId="{07F8E0AB-7D02-788B-EE4B-0FC78AA734A7}"/>
          </ac:spMkLst>
        </pc:spChg>
        <pc:spChg chg="del">
          <ac:chgData name="Alaric Becker" userId="6a55345f-32ca-40d2-b085-1989c62c3a9f" providerId="ADAL" clId="{5BBBF980-9114-42FA-99C5-C172EB12E3C9}" dt="2024-06-10T16:13:38.583" v="360" actId="478"/>
          <ac:spMkLst>
            <pc:docMk/>
            <pc:sldMk cId="721400280" sldId="306"/>
            <ac:spMk id="9" creationId="{367C19D1-7C5D-63B7-7611-E20594F6C113}"/>
          </ac:spMkLst>
        </pc:spChg>
        <pc:spChg chg="add mod">
          <ac:chgData name="Alaric Becker" userId="6a55345f-32ca-40d2-b085-1989c62c3a9f" providerId="ADAL" clId="{5BBBF980-9114-42FA-99C5-C172EB12E3C9}" dt="2024-06-10T16:14:48.041" v="377" actId="1076"/>
          <ac:spMkLst>
            <pc:docMk/>
            <pc:sldMk cId="721400280" sldId="306"/>
            <ac:spMk id="10" creationId="{D7C601EF-C289-3D87-48F5-B62AC2466E85}"/>
          </ac:spMkLst>
        </pc:spChg>
        <pc:picChg chg="del">
          <ac:chgData name="Alaric Becker" userId="6a55345f-32ca-40d2-b085-1989c62c3a9f" providerId="ADAL" clId="{5BBBF980-9114-42FA-99C5-C172EB12E3C9}" dt="2024-06-10T16:13:37.263" v="359" actId="478"/>
          <ac:picMkLst>
            <pc:docMk/>
            <pc:sldMk cId="721400280" sldId="306"/>
            <ac:picMk id="5122" creationId="{5611DC19-927A-55D2-E89B-35BCA0913456}"/>
          </ac:picMkLst>
        </pc:picChg>
        <pc:picChg chg="add mod">
          <ac:chgData name="Alaric Becker" userId="6a55345f-32ca-40d2-b085-1989c62c3a9f" providerId="ADAL" clId="{5BBBF980-9114-42FA-99C5-C172EB12E3C9}" dt="2024-06-10T16:14:48.041" v="377" actId="1076"/>
          <ac:picMkLst>
            <pc:docMk/>
            <pc:sldMk cId="721400280" sldId="306"/>
            <ac:picMk id="6146" creationId="{5D95D54D-B2C4-E04B-DCF3-CB27E1EE2042}"/>
          </ac:picMkLst>
        </pc:picChg>
        <pc:picChg chg="add mod">
          <ac:chgData name="Alaric Becker" userId="6a55345f-32ca-40d2-b085-1989c62c3a9f" providerId="ADAL" clId="{5BBBF980-9114-42FA-99C5-C172EB12E3C9}" dt="2024-06-10T16:14:52.583" v="379" actId="1076"/>
          <ac:picMkLst>
            <pc:docMk/>
            <pc:sldMk cId="721400280" sldId="306"/>
            <ac:picMk id="6148" creationId="{5504996D-57FC-FC50-4B2D-78FA56F7C036}"/>
          </ac:picMkLst>
        </pc:picChg>
      </pc:sldChg>
      <pc:sldChg chg="addSp delSp modSp add mod ord">
        <pc:chgData name="Alaric Becker" userId="6a55345f-32ca-40d2-b085-1989c62c3a9f" providerId="ADAL" clId="{5BBBF980-9114-42FA-99C5-C172EB12E3C9}" dt="2024-06-10T16:18:06.034" v="427" actId="1076"/>
        <pc:sldMkLst>
          <pc:docMk/>
          <pc:sldMk cId="1846316770" sldId="307"/>
        </pc:sldMkLst>
        <pc:spChg chg="mod">
          <ac:chgData name="Alaric Becker" userId="6a55345f-32ca-40d2-b085-1989c62c3a9f" providerId="ADAL" clId="{5BBBF980-9114-42FA-99C5-C172EB12E3C9}" dt="2024-06-10T16:15:50.419" v="387"/>
          <ac:spMkLst>
            <pc:docMk/>
            <pc:sldMk cId="1846316770" sldId="307"/>
            <ac:spMk id="2" creationId="{B490224F-FBFC-4A79-87B9-A536E6FE826C}"/>
          </ac:spMkLst>
        </pc:spChg>
        <pc:spChg chg="add del mod">
          <ac:chgData name="Alaric Becker" userId="6a55345f-32ca-40d2-b085-1989c62c3a9f" providerId="ADAL" clId="{5BBBF980-9114-42FA-99C5-C172EB12E3C9}" dt="2024-06-10T16:16:12.633" v="391" actId="22"/>
          <ac:spMkLst>
            <pc:docMk/>
            <pc:sldMk cId="1846316770" sldId="307"/>
            <ac:spMk id="7" creationId="{DC7664B2-58ED-83A6-0AC8-F06946A3EEE6}"/>
          </ac:spMkLst>
        </pc:spChg>
        <pc:spChg chg="add del">
          <ac:chgData name="Alaric Becker" userId="6a55345f-32ca-40d2-b085-1989c62c3a9f" providerId="ADAL" clId="{5BBBF980-9114-42FA-99C5-C172EB12E3C9}" dt="2024-06-10T16:16:14.396" v="393" actId="22"/>
          <ac:spMkLst>
            <pc:docMk/>
            <pc:sldMk cId="1846316770" sldId="307"/>
            <ac:spMk id="9" creationId="{55276975-C7A4-1392-64A6-C7DE17F0A5B8}"/>
          </ac:spMkLst>
        </pc:spChg>
        <pc:spChg chg="del">
          <ac:chgData name="Alaric Becker" userId="6a55345f-32ca-40d2-b085-1989c62c3a9f" providerId="ADAL" clId="{5BBBF980-9114-42FA-99C5-C172EB12E3C9}" dt="2024-06-10T16:15:37.944" v="384" actId="478"/>
          <ac:spMkLst>
            <pc:docMk/>
            <pc:sldMk cId="1846316770" sldId="307"/>
            <ac:spMk id="10" creationId="{D7C601EF-C289-3D87-48F5-B62AC2466E85}"/>
          </ac:spMkLst>
        </pc:spChg>
        <pc:spChg chg="add mod">
          <ac:chgData name="Alaric Becker" userId="6a55345f-32ca-40d2-b085-1989c62c3a9f" providerId="ADAL" clId="{5BBBF980-9114-42FA-99C5-C172EB12E3C9}" dt="2024-06-10T16:17:26.620" v="414" actId="20577"/>
          <ac:spMkLst>
            <pc:docMk/>
            <pc:sldMk cId="1846316770" sldId="307"/>
            <ac:spMk id="13" creationId="{28D5D54C-504C-6EA5-7429-EE7015C6DBFA}"/>
          </ac:spMkLst>
        </pc:spChg>
        <pc:picChg chg="del">
          <ac:chgData name="Alaric Becker" userId="6a55345f-32ca-40d2-b085-1989c62c3a9f" providerId="ADAL" clId="{5BBBF980-9114-42FA-99C5-C172EB12E3C9}" dt="2024-06-10T16:15:36.552" v="383" actId="478"/>
          <ac:picMkLst>
            <pc:docMk/>
            <pc:sldMk cId="1846316770" sldId="307"/>
            <ac:picMk id="6148" creationId="{5504996D-57FC-FC50-4B2D-78FA56F7C036}"/>
          </ac:picMkLst>
        </pc:picChg>
        <pc:picChg chg="add mod">
          <ac:chgData name="Alaric Becker" userId="6a55345f-32ca-40d2-b085-1989c62c3a9f" providerId="ADAL" clId="{5BBBF980-9114-42FA-99C5-C172EB12E3C9}" dt="2024-06-10T16:17:44.701" v="421" actId="1076"/>
          <ac:picMkLst>
            <pc:docMk/>
            <pc:sldMk cId="1846316770" sldId="307"/>
            <ac:picMk id="7170" creationId="{E517E767-5B79-EB3E-C348-E92EB4792D87}"/>
          </ac:picMkLst>
        </pc:picChg>
        <pc:picChg chg="add mod">
          <ac:chgData name="Alaric Becker" userId="6a55345f-32ca-40d2-b085-1989c62c3a9f" providerId="ADAL" clId="{5BBBF980-9114-42FA-99C5-C172EB12E3C9}" dt="2024-06-10T16:17:42.186" v="420" actId="1076"/>
          <ac:picMkLst>
            <pc:docMk/>
            <pc:sldMk cId="1846316770" sldId="307"/>
            <ac:picMk id="7172" creationId="{1C3D2C53-5CCE-5E62-0B1D-092967925FEA}"/>
          </ac:picMkLst>
        </pc:picChg>
        <pc:picChg chg="add mod">
          <ac:chgData name="Alaric Becker" userId="6a55345f-32ca-40d2-b085-1989c62c3a9f" providerId="ADAL" clId="{5BBBF980-9114-42FA-99C5-C172EB12E3C9}" dt="2024-06-10T16:18:06.034" v="427" actId="1076"/>
          <ac:picMkLst>
            <pc:docMk/>
            <pc:sldMk cId="1846316770" sldId="307"/>
            <ac:picMk id="7174" creationId="{9DE6FBA7-3BD7-4F9B-DB3F-54CE9CF3D701}"/>
          </ac:picMkLst>
        </pc:picChg>
      </pc:sldChg>
      <pc:sldChg chg="addSp delSp modSp add mod">
        <pc:chgData name="Alaric Becker" userId="6a55345f-32ca-40d2-b085-1989c62c3a9f" providerId="ADAL" clId="{5BBBF980-9114-42FA-99C5-C172EB12E3C9}" dt="2024-06-10T16:22:00.305" v="501" actId="1076"/>
        <pc:sldMkLst>
          <pc:docMk/>
          <pc:sldMk cId="2649621624" sldId="308"/>
        </pc:sldMkLst>
        <pc:spChg chg="add del mod">
          <ac:chgData name="Alaric Becker" userId="6a55345f-32ca-40d2-b085-1989c62c3a9f" providerId="ADAL" clId="{5BBBF980-9114-42FA-99C5-C172EB12E3C9}" dt="2024-06-10T16:18:50.194" v="435" actId="22"/>
          <ac:spMkLst>
            <pc:docMk/>
            <pc:sldMk cId="2649621624" sldId="308"/>
            <ac:spMk id="7" creationId="{C0587937-BF47-AC4C-0626-F84F30824E52}"/>
          </ac:spMkLst>
        </pc:spChg>
        <pc:spChg chg="add del">
          <ac:chgData name="Alaric Becker" userId="6a55345f-32ca-40d2-b085-1989c62c3a9f" providerId="ADAL" clId="{5BBBF980-9114-42FA-99C5-C172EB12E3C9}" dt="2024-06-10T16:18:56.447" v="439" actId="22"/>
          <ac:spMkLst>
            <pc:docMk/>
            <pc:sldMk cId="2649621624" sldId="308"/>
            <ac:spMk id="9" creationId="{1D403D24-9BF7-8777-8101-FACD6ABA9A20}"/>
          </ac:spMkLst>
        </pc:spChg>
        <pc:spChg chg="add mod">
          <ac:chgData name="Alaric Becker" userId="6a55345f-32ca-40d2-b085-1989c62c3a9f" providerId="ADAL" clId="{5BBBF980-9114-42FA-99C5-C172EB12E3C9}" dt="2024-06-10T16:21:26.872" v="486" actId="1076"/>
          <ac:spMkLst>
            <pc:docMk/>
            <pc:sldMk cId="2649621624" sldId="308"/>
            <ac:spMk id="12" creationId="{CD83C695-1099-60FC-C61C-710A95521E3D}"/>
          </ac:spMkLst>
        </pc:spChg>
        <pc:spChg chg="add del">
          <ac:chgData name="Alaric Becker" userId="6a55345f-32ca-40d2-b085-1989c62c3a9f" providerId="ADAL" clId="{5BBBF980-9114-42FA-99C5-C172EB12E3C9}" dt="2024-06-10T16:18:54.746" v="437" actId="478"/>
          <ac:spMkLst>
            <pc:docMk/>
            <pc:sldMk cId="2649621624" sldId="308"/>
            <ac:spMk id="13" creationId="{28D5D54C-504C-6EA5-7429-EE7015C6DBFA}"/>
          </ac:spMkLst>
        </pc:spChg>
        <pc:picChg chg="del">
          <ac:chgData name="Alaric Becker" userId="6a55345f-32ca-40d2-b085-1989c62c3a9f" providerId="ADAL" clId="{5BBBF980-9114-42FA-99C5-C172EB12E3C9}" dt="2024-06-10T16:18:35.584" v="429" actId="478"/>
          <ac:picMkLst>
            <pc:docMk/>
            <pc:sldMk cId="2649621624" sldId="308"/>
            <ac:picMk id="7170" creationId="{E517E767-5B79-EB3E-C348-E92EB4792D87}"/>
          </ac:picMkLst>
        </pc:picChg>
        <pc:picChg chg="del">
          <ac:chgData name="Alaric Becker" userId="6a55345f-32ca-40d2-b085-1989c62c3a9f" providerId="ADAL" clId="{5BBBF980-9114-42FA-99C5-C172EB12E3C9}" dt="2024-06-10T16:18:36.503" v="430" actId="478"/>
          <ac:picMkLst>
            <pc:docMk/>
            <pc:sldMk cId="2649621624" sldId="308"/>
            <ac:picMk id="7174" creationId="{9DE6FBA7-3BD7-4F9B-DB3F-54CE9CF3D701}"/>
          </ac:picMkLst>
        </pc:picChg>
        <pc:picChg chg="add mod">
          <ac:chgData name="Alaric Becker" userId="6a55345f-32ca-40d2-b085-1989c62c3a9f" providerId="ADAL" clId="{5BBBF980-9114-42FA-99C5-C172EB12E3C9}" dt="2024-06-10T16:21:33.718" v="488" actId="14100"/>
          <ac:picMkLst>
            <pc:docMk/>
            <pc:sldMk cId="2649621624" sldId="308"/>
            <ac:picMk id="8194" creationId="{33A13183-0B0C-5476-2F46-A021E25DAE2D}"/>
          </ac:picMkLst>
        </pc:picChg>
        <pc:picChg chg="add">
          <ac:chgData name="Alaric Becker" userId="6a55345f-32ca-40d2-b085-1989c62c3a9f" providerId="ADAL" clId="{5BBBF980-9114-42FA-99C5-C172EB12E3C9}" dt="2024-06-10T16:21:37.451" v="489"/>
          <ac:picMkLst>
            <pc:docMk/>
            <pc:sldMk cId="2649621624" sldId="308"/>
            <ac:picMk id="8196" creationId="{07E3E4F1-FF32-AE30-3C6B-1EECCCB935DC}"/>
          </ac:picMkLst>
        </pc:picChg>
        <pc:picChg chg="add mod">
          <ac:chgData name="Alaric Becker" userId="6a55345f-32ca-40d2-b085-1989c62c3a9f" providerId="ADAL" clId="{5BBBF980-9114-42FA-99C5-C172EB12E3C9}" dt="2024-06-10T16:21:55.170" v="497" actId="1076"/>
          <ac:picMkLst>
            <pc:docMk/>
            <pc:sldMk cId="2649621624" sldId="308"/>
            <ac:picMk id="8198" creationId="{AEC84BDA-7950-6E62-CA6B-3169A3FAD49A}"/>
          </ac:picMkLst>
        </pc:picChg>
        <pc:picChg chg="add mod">
          <ac:chgData name="Alaric Becker" userId="6a55345f-32ca-40d2-b085-1989c62c3a9f" providerId="ADAL" clId="{5BBBF980-9114-42FA-99C5-C172EB12E3C9}" dt="2024-06-10T16:21:55.170" v="497" actId="1076"/>
          <ac:picMkLst>
            <pc:docMk/>
            <pc:sldMk cId="2649621624" sldId="308"/>
            <ac:picMk id="8200" creationId="{2459CCBC-634E-4EDF-05CA-BE52419AE8F2}"/>
          </ac:picMkLst>
        </pc:picChg>
        <pc:picChg chg="add mod">
          <ac:chgData name="Alaric Becker" userId="6a55345f-32ca-40d2-b085-1989c62c3a9f" providerId="ADAL" clId="{5BBBF980-9114-42FA-99C5-C172EB12E3C9}" dt="2024-06-10T16:22:00.305" v="501" actId="1076"/>
          <ac:picMkLst>
            <pc:docMk/>
            <pc:sldMk cId="2649621624" sldId="308"/>
            <ac:picMk id="8202" creationId="{90E5F247-1040-1DD1-4F8F-EA6C13D19FBE}"/>
          </ac:picMkLst>
        </pc:picChg>
      </pc:sldChg>
      <pc:sldChg chg="addSp delSp modSp add mod">
        <pc:chgData name="Alaric Becker" userId="6a55345f-32ca-40d2-b085-1989c62c3a9f" providerId="ADAL" clId="{5BBBF980-9114-42FA-99C5-C172EB12E3C9}" dt="2024-06-10T16:28:30.022" v="572" actId="113"/>
        <pc:sldMkLst>
          <pc:docMk/>
          <pc:sldMk cId="2504526226" sldId="309"/>
        </pc:sldMkLst>
        <pc:spChg chg="add del">
          <ac:chgData name="Alaric Becker" userId="6a55345f-32ca-40d2-b085-1989c62c3a9f" providerId="ADAL" clId="{5BBBF980-9114-42FA-99C5-C172EB12E3C9}" dt="2024-06-10T16:23:01.318" v="509" actId="22"/>
          <ac:spMkLst>
            <pc:docMk/>
            <pc:sldMk cId="2504526226" sldId="309"/>
            <ac:spMk id="7" creationId="{DD35D6D6-3AF7-6B67-C5AF-5B481922AFFF}"/>
          </ac:spMkLst>
        </pc:spChg>
        <pc:spChg chg="add mod">
          <ac:chgData name="Alaric Becker" userId="6a55345f-32ca-40d2-b085-1989c62c3a9f" providerId="ADAL" clId="{5BBBF980-9114-42FA-99C5-C172EB12E3C9}" dt="2024-06-10T16:26:28.683" v="540" actId="1076"/>
          <ac:spMkLst>
            <pc:docMk/>
            <pc:sldMk cId="2504526226" sldId="309"/>
            <ac:spMk id="9" creationId="{FE1076DA-6A6C-230D-9C7F-E7059BABA14D}"/>
          </ac:spMkLst>
        </pc:spChg>
        <pc:spChg chg="del">
          <ac:chgData name="Alaric Becker" userId="6a55345f-32ca-40d2-b085-1989c62c3a9f" providerId="ADAL" clId="{5BBBF980-9114-42FA-99C5-C172EB12E3C9}" dt="2024-06-10T16:22:54.839" v="507" actId="478"/>
          <ac:spMkLst>
            <pc:docMk/>
            <pc:sldMk cId="2504526226" sldId="309"/>
            <ac:spMk id="12" creationId="{CD83C695-1099-60FC-C61C-710A95521E3D}"/>
          </ac:spMkLst>
        </pc:spChg>
        <pc:spChg chg="add del mod">
          <ac:chgData name="Alaric Becker" userId="6a55345f-32ca-40d2-b085-1989c62c3a9f" providerId="ADAL" clId="{5BBBF980-9114-42FA-99C5-C172EB12E3C9}" dt="2024-06-10T16:27:31.386" v="553" actId="22"/>
          <ac:spMkLst>
            <pc:docMk/>
            <pc:sldMk cId="2504526226" sldId="309"/>
            <ac:spMk id="13" creationId="{7D7F3163-67DC-B0A8-5C79-0436316646D1}"/>
          </ac:spMkLst>
        </pc:spChg>
        <pc:spChg chg="add del">
          <ac:chgData name="Alaric Becker" userId="6a55345f-32ca-40d2-b085-1989c62c3a9f" providerId="ADAL" clId="{5BBBF980-9114-42FA-99C5-C172EB12E3C9}" dt="2024-06-10T16:27:35.327" v="557" actId="22"/>
          <ac:spMkLst>
            <pc:docMk/>
            <pc:sldMk cId="2504526226" sldId="309"/>
            <ac:spMk id="15" creationId="{05D28925-5F8C-3A55-A022-D6CF3A8DEB3B}"/>
          </ac:spMkLst>
        </pc:spChg>
        <pc:spChg chg="add mod">
          <ac:chgData name="Alaric Becker" userId="6a55345f-32ca-40d2-b085-1989c62c3a9f" providerId="ADAL" clId="{5BBBF980-9114-42FA-99C5-C172EB12E3C9}" dt="2024-06-10T16:28:30.022" v="572" actId="113"/>
          <ac:spMkLst>
            <pc:docMk/>
            <pc:sldMk cId="2504526226" sldId="309"/>
            <ac:spMk id="17" creationId="{9944C3D9-E2D3-3CF7-C182-C03F9238667A}"/>
          </ac:spMkLst>
        </pc:spChg>
        <pc:picChg chg="del mod">
          <ac:chgData name="Alaric Becker" userId="6a55345f-32ca-40d2-b085-1989c62c3a9f" providerId="ADAL" clId="{5BBBF980-9114-42FA-99C5-C172EB12E3C9}" dt="2024-06-10T16:22:53.047" v="505" actId="478"/>
          <ac:picMkLst>
            <pc:docMk/>
            <pc:sldMk cId="2504526226" sldId="309"/>
            <ac:picMk id="8194" creationId="{33A13183-0B0C-5476-2F46-A021E25DAE2D}"/>
          </ac:picMkLst>
        </pc:picChg>
        <pc:picChg chg="del">
          <ac:chgData name="Alaric Becker" userId="6a55345f-32ca-40d2-b085-1989c62c3a9f" providerId="ADAL" clId="{5BBBF980-9114-42FA-99C5-C172EB12E3C9}" dt="2024-06-10T16:22:53.559" v="506" actId="478"/>
          <ac:picMkLst>
            <pc:docMk/>
            <pc:sldMk cId="2504526226" sldId="309"/>
            <ac:picMk id="8198" creationId="{AEC84BDA-7950-6E62-CA6B-3169A3FAD49A}"/>
          </ac:picMkLst>
        </pc:picChg>
        <pc:picChg chg="del">
          <ac:chgData name="Alaric Becker" userId="6a55345f-32ca-40d2-b085-1989c62c3a9f" providerId="ADAL" clId="{5BBBF980-9114-42FA-99C5-C172EB12E3C9}" dt="2024-06-10T16:22:52.519" v="503" actId="478"/>
          <ac:picMkLst>
            <pc:docMk/>
            <pc:sldMk cId="2504526226" sldId="309"/>
            <ac:picMk id="8202" creationId="{90E5F247-1040-1DD1-4F8F-EA6C13D19FBE}"/>
          </ac:picMkLst>
        </pc:picChg>
        <pc:picChg chg="add mod">
          <ac:chgData name="Alaric Becker" userId="6a55345f-32ca-40d2-b085-1989c62c3a9f" providerId="ADAL" clId="{5BBBF980-9114-42FA-99C5-C172EB12E3C9}" dt="2024-06-10T16:27:45.468" v="561" actId="1076"/>
          <ac:picMkLst>
            <pc:docMk/>
            <pc:sldMk cId="2504526226" sldId="309"/>
            <ac:picMk id="9218" creationId="{593F1313-35E9-5564-E528-59986302A44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134B78-4867-4068-811A-FFD0014DC9BC}" type="datetimeFigureOut">
              <a:rPr lang="fr-FR" smtClean="0"/>
              <a:t>10/11/2024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BF06A-5792-488E-AF15-96090022C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3817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BF06A-5792-488E-AF15-96090022C21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255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7_Custom Layout">
    <p:bg>
      <p:bgPr>
        <a:solidFill>
          <a:srgbClr val="FB7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18710EAB-5567-49A2-9AC0-0BF4C723C4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6688" y="-217039"/>
            <a:ext cx="7278624" cy="7292078"/>
          </a:xfrm>
          <a:prstGeom prst="rect">
            <a:avLst/>
          </a:prstGeom>
        </p:spPr>
      </p:pic>
      <p:pic>
        <p:nvPicPr>
          <p:cNvPr id="4" name="Graphique 2">
            <a:extLst>
              <a:ext uri="{FF2B5EF4-FFF2-40B4-BE49-F238E27FC236}">
                <a16:creationId xmlns:a16="http://schemas.microsoft.com/office/drawing/2014/main" id="{D4619E8D-375F-4EA9-A631-37927B0993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4476" y="2519068"/>
            <a:ext cx="5503569" cy="16829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C14112-6392-4A2F-A693-C2725B372639}"/>
              </a:ext>
            </a:extLst>
          </p:cNvPr>
          <p:cNvSpPr txBox="1"/>
          <p:nvPr userDrawn="1"/>
        </p:nvSpPr>
        <p:spPr>
          <a:xfrm>
            <a:off x="1590675" y="4687753"/>
            <a:ext cx="429028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cybersécurité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aussi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le savoir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n’a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valeur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il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est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partagé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fr-FR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1A7E3-3D74-42BA-8382-7390BFCACA36}"/>
              </a:ext>
            </a:extLst>
          </p:cNvPr>
          <p:cNvSpPr txBox="1"/>
          <p:nvPr userDrawn="1"/>
        </p:nvSpPr>
        <p:spPr>
          <a:xfrm>
            <a:off x="6352035" y="4687753"/>
            <a:ext cx="436973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Cybersecurity too, knowledge only increases in value once shared.</a:t>
            </a:r>
            <a:endParaRPr lang="fr-FR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ZoneTexte 3">
            <a:extLst>
              <a:ext uri="{FF2B5EF4-FFF2-40B4-BE49-F238E27FC236}">
                <a16:creationId xmlns:a16="http://schemas.microsoft.com/office/drawing/2014/main" id="{F580511E-AA4B-4C17-B72F-4F706CC68CB5}"/>
              </a:ext>
            </a:extLst>
          </p:cNvPr>
          <p:cNvSpPr txBox="1"/>
          <p:nvPr userDrawn="1"/>
        </p:nvSpPr>
        <p:spPr>
          <a:xfrm>
            <a:off x="8919127" y="6280377"/>
            <a:ext cx="2904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www.wocsa.org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984D6972-3002-46CD-82CB-DAACBCDB1B56}"/>
              </a:ext>
            </a:extLst>
          </p:cNvPr>
          <p:cNvCxnSpPr/>
          <p:nvPr userDrawn="1"/>
        </p:nvCxnSpPr>
        <p:spPr>
          <a:xfrm>
            <a:off x="6105525" y="4744903"/>
            <a:ext cx="0" cy="4814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29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F0ED15-1424-4D0C-BC20-5211FDBA1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270" y="908305"/>
            <a:ext cx="9210675" cy="61092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B7023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72D938-D7DA-42D0-B674-C732D8303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270" y="1732869"/>
            <a:ext cx="9982200" cy="4351338"/>
          </a:xfrm>
        </p:spPr>
        <p:txBody>
          <a:bodyPr anchor="ctr"/>
          <a:lstStyle>
            <a:lvl1pPr marL="339725" indent="-339725"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1pPr>
            <a:lvl2pPr marL="801688" indent="-344488">
              <a:buClr>
                <a:schemeClr val="accent2"/>
              </a:buClr>
              <a:buFont typeface="Arial" panose="020B0604020202020204" pitchFamily="34" charset="0"/>
              <a:buChar char="•"/>
              <a:defRPr sz="2200"/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B96AE08-9AF9-4953-8CAF-1BD7E356F271}"/>
              </a:ext>
            </a:extLst>
          </p:cNvPr>
          <p:cNvCxnSpPr>
            <a:cxnSpLocks/>
          </p:cNvCxnSpPr>
          <p:nvPr userDrawn="1"/>
        </p:nvCxnSpPr>
        <p:spPr>
          <a:xfrm>
            <a:off x="0" y="528428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8778EA73-665F-4843-AF4E-A1EDA1AD5576}"/>
              </a:ext>
            </a:extLst>
          </p:cNvPr>
          <p:cNvSpPr txBox="1">
            <a:spLocks/>
          </p:cNvSpPr>
          <p:nvPr userDrawn="1"/>
        </p:nvSpPr>
        <p:spPr>
          <a:xfrm>
            <a:off x="11197470" y="168591"/>
            <a:ext cx="830839" cy="23891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04C5948-0FF0-4009-AFAE-12137419FA48}" type="slidenum">
              <a:rPr lang="fr-FR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l"/>
              <a:t>‹#›</a:t>
            </a:fld>
            <a:endParaRPr lang="fr-F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EF9D138-7813-4448-8000-D30133C50E30}"/>
              </a:ext>
            </a:extLst>
          </p:cNvPr>
          <p:cNvCxnSpPr>
            <a:cxnSpLocks/>
          </p:cNvCxnSpPr>
          <p:nvPr userDrawn="1"/>
        </p:nvCxnSpPr>
        <p:spPr>
          <a:xfrm>
            <a:off x="10812694" y="0"/>
            <a:ext cx="0" cy="528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715F0211-8A21-401E-9EA2-8503FF3C4EC3}"/>
              </a:ext>
            </a:extLst>
          </p:cNvPr>
          <p:cNvCxnSpPr>
            <a:cxnSpLocks/>
          </p:cNvCxnSpPr>
          <p:nvPr userDrawn="1"/>
        </p:nvCxnSpPr>
        <p:spPr>
          <a:xfrm>
            <a:off x="68066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Espace réservé de la date 2">
            <a:extLst>
              <a:ext uri="{FF2B5EF4-FFF2-40B4-BE49-F238E27FC236}">
                <a16:creationId xmlns:a16="http://schemas.microsoft.com/office/drawing/2014/main" id="{07C1B8FA-CCA2-461E-BD32-332E709B27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0297" y="166846"/>
            <a:ext cx="1462305" cy="240657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7A9B5F39-02D6-4029-AA5C-D13998A25B2A}" type="datetime1">
              <a:rPr lang="fr-FR" smtClean="0"/>
              <a:t>10/11/2024</a:t>
            </a:fld>
            <a:endParaRPr lang="fr-FR" dirty="0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7EB66E08-AD06-46F4-9264-75C53498A42F}"/>
              </a:ext>
            </a:extLst>
          </p:cNvPr>
          <p:cNvCxnSpPr>
            <a:cxnSpLocks/>
          </p:cNvCxnSpPr>
          <p:nvPr userDrawn="1"/>
        </p:nvCxnSpPr>
        <p:spPr>
          <a:xfrm>
            <a:off x="9254101" y="0"/>
            <a:ext cx="0" cy="528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C0C40262-0E2E-457F-BB40-C9EC6D269D31}"/>
              </a:ext>
            </a:extLst>
          </p:cNvPr>
          <p:cNvCxnSpPr>
            <a:cxnSpLocks/>
          </p:cNvCxnSpPr>
          <p:nvPr userDrawn="1"/>
        </p:nvCxnSpPr>
        <p:spPr>
          <a:xfrm>
            <a:off x="0" y="6297852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823AA212-94FC-46A8-9B78-8AC92E9EEE38}"/>
              </a:ext>
            </a:extLst>
          </p:cNvPr>
          <p:cNvCxnSpPr>
            <a:cxnSpLocks/>
          </p:cNvCxnSpPr>
          <p:nvPr userDrawn="1"/>
        </p:nvCxnSpPr>
        <p:spPr>
          <a:xfrm>
            <a:off x="10712001" y="6297852"/>
            <a:ext cx="0" cy="56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5B37F-FEDC-44F6-B144-F4A5696A73D8}"/>
              </a:ext>
            </a:extLst>
          </p:cNvPr>
          <p:cNvSpPr/>
          <p:nvPr userDrawn="1"/>
        </p:nvSpPr>
        <p:spPr>
          <a:xfrm>
            <a:off x="1314451" y="528428"/>
            <a:ext cx="1151164" cy="783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8B3FBED-312C-4B97-883C-35428D31282F}"/>
              </a:ext>
            </a:extLst>
          </p:cNvPr>
          <p:cNvCxnSpPr>
            <a:cxnSpLocks/>
          </p:cNvCxnSpPr>
          <p:nvPr userDrawn="1"/>
        </p:nvCxnSpPr>
        <p:spPr>
          <a:xfrm>
            <a:off x="7791791" y="0"/>
            <a:ext cx="0" cy="528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ECCC0A3C-04FD-49CB-A08E-75BE886CF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64" y="6356350"/>
            <a:ext cx="4114800" cy="365125"/>
          </a:xfrm>
        </p:spPr>
        <p:txBody>
          <a:bodyPr/>
          <a:lstStyle/>
          <a:p>
            <a:r>
              <a:rPr lang="en-US"/>
              <a:t>Copyright ©2023 WOCSA – All rights reserved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317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bg>
      <p:bgPr>
        <a:solidFill>
          <a:srgbClr val="FB7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CB91B6-EB48-4947-BBE2-F8766350F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451" y="2138683"/>
            <a:ext cx="9975850" cy="3768957"/>
          </a:xfrm>
        </p:spPr>
        <p:txBody>
          <a:bodyPr numCol="2"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0F21F2E4-B1C3-48CF-9855-880B57FDE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451" y="732675"/>
            <a:ext cx="9975850" cy="1137221"/>
          </a:xfrm>
        </p:spPr>
        <p:txBody>
          <a:bodyPr anchor="t">
            <a:noAutofit/>
          </a:bodyPr>
          <a:lstStyle>
            <a:lvl1pPr>
              <a:defRPr sz="8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06BE22F-5BFB-4CF4-B702-30184CE3091E}"/>
              </a:ext>
            </a:extLst>
          </p:cNvPr>
          <p:cNvCxnSpPr>
            <a:cxnSpLocks/>
          </p:cNvCxnSpPr>
          <p:nvPr userDrawn="1"/>
        </p:nvCxnSpPr>
        <p:spPr>
          <a:xfrm>
            <a:off x="680662" y="0"/>
            <a:ext cx="0" cy="6858000"/>
          </a:xfrm>
          <a:prstGeom prst="line">
            <a:avLst/>
          </a:prstGeom>
          <a:ln>
            <a:solidFill>
              <a:srgbClr val="EB67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F0DA16C-5640-45C8-BC67-8E765E5ADAFB}"/>
              </a:ext>
            </a:extLst>
          </p:cNvPr>
          <p:cNvCxnSpPr>
            <a:cxnSpLocks/>
          </p:cNvCxnSpPr>
          <p:nvPr userDrawn="1"/>
        </p:nvCxnSpPr>
        <p:spPr>
          <a:xfrm>
            <a:off x="0" y="6297852"/>
            <a:ext cx="12192000" cy="0"/>
          </a:xfrm>
          <a:prstGeom prst="line">
            <a:avLst/>
          </a:prstGeom>
          <a:ln>
            <a:solidFill>
              <a:srgbClr val="EB67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0C5AAC78-E86A-4B67-ADE6-97C236DD9757}"/>
              </a:ext>
            </a:extLst>
          </p:cNvPr>
          <p:cNvCxnSpPr>
            <a:cxnSpLocks/>
          </p:cNvCxnSpPr>
          <p:nvPr userDrawn="1"/>
        </p:nvCxnSpPr>
        <p:spPr>
          <a:xfrm>
            <a:off x="10712001" y="6297852"/>
            <a:ext cx="0" cy="560148"/>
          </a:xfrm>
          <a:prstGeom prst="line">
            <a:avLst/>
          </a:prstGeom>
          <a:ln>
            <a:solidFill>
              <a:srgbClr val="EB67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C3DBF69-2866-4257-9F4C-14F8EE41D1D6}"/>
              </a:ext>
            </a:extLst>
          </p:cNvPr>
          <p:cNvSpPr/>
          <p:nvPr userDrawn="1"/>
        </p:nvSpPr>
        <p:spPr>
          <a:xfrm>
            <a:off x="1314451" y="528428"/>
            <a:ext cx="1151164" cy="78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space réservé du pied de page 4">
            <a:extLst>
              <a:ext uri="{FF2B5EF4-FFF2-40B4-BE49-F238E27FC236}">
                <a16:creationId xmlns:a16="http://schemas.microsoft.com/office/drawing/2014/main" id="{84D80078-B010-40D2-9B4C-DA76D1220573}"/>
              </a:ext>
            </a:extLst>
          </p:cNvPr>
          <p:cNvSpPr txBox="1">
            <a:spLocks/>
          </p:cNvSpPr>
          <p:nvPr userDrawn="1"/>
        </p:nvSpPr>
        <p:spPr>
          <a:xfrm>
            <a:off x="1148220" y="6376195"/>
            <a:ext cx="45298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bg1"/>
                </a:solidFill>
              </a:rPr>
              <a:t>Copyright ©2020 WOCSA – All rights reserved</a:t>
            </a:r>
            <a:r>
              <a:rPr lang="fr-FR" sz="9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93316255-3B8E-4015-8895-EB0DC157FA71}"/>
              </a:ext>
            </a:extLst>
          </p:cNvPr>
          <p:cNvCxnSpPr>
            <a:cxnSpLocks/>
          </p:cNvCxnSpPr>
          <p:nvPr userDrawn="1"/>
        </p:nvCxnSpPr>
        <p:spPr>
          <a:xfrm>
            <a:off x="0" y="528428"/>
            <a:ext cx="12192000" cy="0"/>
          </a:xfrm>
          <a:prstGeom prst="line">
            <a:avLst/>
          </a:prstGeom>
          <a:ln>
            <a:solidFill>
              <a:srgbClr val="EB67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CE0DB66C-10B3-4160-9FD8-B689643C46BD}"/>
              </a:ext>
            </a:extLst>
          </p:cNvPr>
          <p:cNvCxnSpPr>
            <a:cxnSpLocks/>
          </p:cNvCxnSpPr>
          <p:nvPr userDrawn="1"/>
        </p:nvCxnSpPr>
        <p:spPr>
          <a:xfrm>
            <a:off x="10812694" y="0"/>
            <a:ext cx="0" cy="528428"/>
          </a:xfrm>
          <a:prstGeom prst="line">
            <a:avLst/>
          </a:prstGeom>
          <a:ln>
            <a:solidFill>
              <a:srgbClr val="EB67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6C64F320-5315-4B1B-A1F6-6D84F71D25EE}"/>
              </a:ext>
            </a:extLst>
          </p:cNvPr>
          <p:cNvCxnSpPr>
            <a:cxnSpLocks/>
          </p:cNvCxnSpPr>
          <p:nvPr userDrawn="1"/>
        </p:nvCxnSpPr>
        <p:spPr>
          <a:xfrm>
            <a:off x="9254101" y="0"/>
            <a:ext cx="0" cy="528428"/>
          </a:xfrm>
          <a:prstGeom prst="line">
            <a:avLst/>
          </a:prstGeom>
          <a:ln>
            <a:solidFill>
              <a:srgbClr val="EB67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4AF1C970-5F7F-4402-A8CF-A7C2CA6B6B80}"/>
              </a:ext>
            </a:extLst>
          </p:cNvPr>
          <p:cNvCxnSpPr>
            <a:cxnSpLocks/>
          </p:cNvCxnSpPr>
          <p:nvPr userDrawn="1"/>
        </p:nvCxnSpPr>
        <p:spPr>
          <a:xfrm>
            <a:off x="7791791" y="0"/>
            <a:ext cx="0" cy="528428"/>
          </a:xfrm>
          <a:prstGeom prst="line">
            <a:avLst/>
          </a:prstGeom>
          <a:ln>
            <a:solidFill>
              <a:srgbClr val="EB67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10C1A306-F3C8-490A-8911-7F14CD2B4BE3}"/>
              </a:ext>
            </a:extLst>
          </p:cNvPr>
          <p:cNvSpPr txBox="1">
            <a:spLocks/>
          </p:cNvSpPr>
          <p:nvPr userDrawn="1"/>
        </p:nvSpPr>
        <p:spPr>
          <a:xfrm>
            <a:off x="11197470" y="168591"/>
            <a:ext cx="830839" cy="23891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04C5948-0FF0-4009-AFAE-12137419FA48}" type="slidenum">
              <a:rPr lang="fr-FR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l"/>
              <a:t>‹#›</a:t>
            </a:fld>
            <a:endParaRPr lang="fr-F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F4EDB0-2613-49DF-A436-DCEB2787E5A6}"/>
              </a:ext>
            </a:extLst>
          </p:cNvPr>
          <p:cNvSpPr/>
          <p:nvPr userDrawn="1"/>
        </p:nvSpPr>
        <p:spPr>
          <a:xfrm>
            <a:off x="10812694" y="6343650"/>
            <a:ext cx="1145523" cy="514349"/>
          </a:xfrm>
          <a:prstGeom prst="rect">
            <a:avLst/>
          </a:prstGeom>
          <a:solidFill>
            <a:srgbClr val="FB7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C92E510-E9FF-4CBE-A263-DF7FBBCCCE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328" y="6427285"/>
            <a:ext cx="791051" cy="26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44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que 22">
            <a:extLst>
              <a:ext uri="{FF2B5EF4-FFF2-40B4-BE49-F238E27FC236}">
                <a16:creationId xmlns:a16="http://schemas.microsoft.com/office/drawing/2014/main" id="{F1585842-7FED-4EF3-AEDE-955CE74A22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503229" y="141335"/>
            <a:ext cx="6454653" cy="64665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62E3E7-35F1-4E06-9F1A-4CE1B83781CB}"/>
              </a:ext>
            </a:extLst>
          </p:cNvPr>
          <p:cNvSpPr/>
          <p:nvPr userDrawn="1"/>
        </p:nvSpPr>
        <p:spPr>
          <a:xfrm>
            <a:off x="0" y="0"/>
            <a:ext cx="680659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1F3E7B-4D5C-4043-8B4A-03FB7DD3E2DE}"/>
              </a:ext>
            </a:extLst>
          </p:cNvPr>
          <p:cNvSpPr/>
          <p:nvPr userDrawn="1"/>
        </p:nvSpPr>
        <p:spPr>
          <a:xfrm>
            <a:off x="892629" y="6297851"/>
            <a:ext cx="8757390" cy="4402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0E07D760-C48B-4D9C-82EC-D5809C0CBD91}"/>
              </a:ext>
            </a:extLst>
          </p:cNvPr>
          <p:cNvSpPr txBox="1">
            <a:spLocks/>
          </p:cNvSpPr>
          <p:nvPr userDrawn="1"/>
        </p:nvSpPr>
        <p:spPr>
          <a:xfrm>
            <a:off x="1148220" y="6376195"/>
            <a:ext cx="45298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Copyright ©2020 WOCSA – All rights reserved</a:t>
            </a:r>
            <a:r>
              <a:rPr lang="fr-F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0F21F2E4-B1C3-48CF-9855-880B57FDE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270" y="2919045"/>
            <a:ext cx="9975850" cy="1137221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4780070-AA6D-404D-BE47-1FA6C9EED690}"/>
              </a:ext>
            </a:extLst>
          </p:cNvPr>
          <p:cNvCxnSpPr>
            <a:cxnSpLocks/>
          </p:cNvCxnSpPr>
          <p:nvPr userDrawn="1"/>
        </p:nvCxnSpPr>
        <p:spPr>
          <a:xfrm>
            <a:off x="680662" y="0"/>
            <a:ext cx="0" cy="6858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5EEC2BC-F5B1-4BB9-B02F-90165B9FAFA4}"/>
              </a:ext>
            </a:extLst>
          </p:cNvPr>
          <p:cNvCxnSpPr>
            <a:cxnSpLocks/>
          </p:cNvCxnSpPr>
          <p:nvPr userDrawn="1"/>
        </p:nvCxnSpPr>
        <p:spPr>
          <a:xfrm>
            <a:off x="0" y="6297852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A5390426-6A25-4518-84D5-35DAB0CE394B}"/>
              </a:ext>
            </a:extLst>
          </p:cNvPr>
          <p:cNvCxnSpPr>
            <a:cxnSpLocks/>
          </p:cNvCxnSpPr>
          <p:nvPr userDrawn="1"/>
        </p:nvCxnSpPr>
        <p:spPr>
          <a:xfrm>
            <a:off x="10712001" y="6297852"/>
            <a:ext cx="0" cy="56014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7A3B2AD3-8548-455E-9E36-C24740E0F944}"/>
              </a:ext>
            </a:extLst>
          </p:cNvPr>
          <p:cNvCxnSpPr>
            <a:cxnSpLocks/>
          </p:cNvCxnSpPr>
          <p:nvPr userDrawn="1"/>
        </p:nvCxnSpPr>
        <p:spPr>
          <a:xfrm>
            <a:off x="0" y="52842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Espace réservé du numéro de diapositive 5">
            <a:extLst>
              <a:ext uri="{FF2B5EF4-FFF2-40B4-BE49-F238E27FC236}">
                <a16:creationId xmlns:a16="http://schemas.microsoft.com/office/drawing/2014/main" id="{E60A3929-0D1C-4757-9FAF-92F4A68127CB}"/>
              </a:ext>
            </a:extLst>
          </p:cNvPr>
          <p:cNvSpPr txBox="1">
            <a:spLocks/>
          </p:cNvSpPr>
          <p:nvPr userDrawn="1"/>
        </p:nvSpPr>
        <p:spPr>
          <a:xfrm>
            <a:off x="11301273" y="173207"/>
            <a:ext cx="734123" cy="327817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04C5948-0FF0-4009-AFAE-12137419FA48}" type="slidenum">
              <a:rPr lang="fr-FR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l"/>
              <a:t>‹#›</a:t>
            </a:fld>
            <a:r>
              <a:rPr lang="fr-F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02EB782-42FB-4DEA-82E8-4696E807BEE7}"/>
              </a:ext>
            </a:extLst>
          </p:cNvPr>
          <p:cNvCxnSpPr>
            <a:cxnSpLocks/>
          </p:cNvCxnSpPr>
          <p:nvPr userDrawn="1"/>
        </p:nvCxnSpPr>
        <p:spPr>
          <a:xfrm>
            <a:off x="10812694" y="0"/>
            <a:ext cx="0" cy="52842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Espace réservé de la date 2">
            <a:extLst>
              <a:ext uri="{FF2B5EF4-FFF2-40B4-BE49-F238E27FC236}">
                <a16:creationId xmlns:a16="http://schemas.microsoft.com/office/drawing/2014/main" id="{EEC0D778-BA60-4907-9450-464FA068CD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10060" y="176624"/>
            <a:ext cx="1433166" cy="231948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933D2C3A-D60A-4846-A3AE-F927284E078E}" type="datetime1">
              <a:rPr lang="fr-FR" smtClean="0"/>
              <a:t>10/11/2024</a:t>
            </a:fld>
            <a:endParaRPr lang="fr-FR" dirty="0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B0E70743-9AA8-403F-8899-4BFA3EACA908}"/>
              </a:ext>
            </a:extLst>
          </p:cNvPr>
          <p:cNvCxnSpPr>
            <a:cxnSpLocks/>
          </p:cNvCxnSpPr>
          <p:nvPr userDrawn="1"/>
        </p:nvCxnSpPr>
        <p:spPr>
          <a:xfrm>
            <a:off x="9254101" y="35512"/>
            <a:ext cx="0" cy="52842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A794EE7-27A8-4D28-8428-9751AF0D7787}"/>
              </a:ext>
            </a:extLst>
          </p:cNvPr>
          <p:cNvSpPr/>
          <p:nvPr userDrawn="1"/>
        </p:nvSpPr>
        <p:spPr>
          <a:xfrm>
            <a:off x="1314451" y="528428"/>
            <a:ext cx="1151164" cy="783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B4B5DC3F-5A3E-4AE5-92B7-7A2A074A6FE1}"/>
              </a:ext>
            </a:extLst>
          </p:cNvPr>
          <p:cNvCxnSpPr>
            <a:cxnSpLocks/>
          </p:cNvCxnSpPr>
          <p:nvPr userDrawn="1"/>
        </p:nvCxnSpPr>
        <p:spPr>
          <a:xfrm>
            <a:off x="7791791" y="0"/>
            <a:ext cx="0" cy="52842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6F8199F-7102-415E-BC1D-B985EA8D6760}"/>
              </a:ext>
            </a:extLst>
          </p:cNvPr>
          <p:cNvSpPr/>
          <p:nvPr userDrawn="1"/>
        </p:nvSpPr>
        <p:spPr>
          <a:xfrm>
            <a:off x="10812694" y="6385073"/>
            <a:ext cx="1154399" cy="472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8F838F6D-9A3C-4D54-A511-7B6663BAD1F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328" y="6418407"/>
            <a:ext cx="791051" cy="26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92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9EB0D-0C60-4524-A18E-3C2D71AD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DEADF8-31D2-4D3E-B7BB-5C18F4C0D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A267-D632-4FE8-AC07-F10CF54ED0D3}" type="datetime1">
              <a:rPr lang="fr-FR" smtClean="0"/>
              <a:t>10/11/2024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495CB-DAC1-403B-9615-958033EC3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©2023 WOCSA – All rights reserved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1BC255-FB0C-4D8C-A7F7-56E10861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904DF-A3C9-42D9-9E6E-22511411095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8794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141DCF9-EE08-40C7-BB03-5EF5577E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73" y="1056570"/>
            <a:ext cx="10067926" cy="569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ECC1F0E-57CB-4C20-B81A-1AEEC2680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5874" y="1825625"/>
            <a:ext cx="10067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 Cliquez pour modifier les styles du texte du masque</a:t>
            </a:r>
          </a:p>
          <a:p>
            <a:pPr lvl="1"/>
            <a:r>
              <a:rPr lang="fr-FR" dirty="0"/>
              <a:t> 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C0608368-84C7-4C1A-902D-90E45DF8A31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799" y="6405209"/>
            <a:ext cx="1020536" cy="342900"/>
          </a:xfrm>
          <a:prstGeom prst="rect">
            <a:avLst/>
          </a:prstGeom>
        </p:spPr>
      </p:pic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D86FAAF5-5DDE-49E9-B008-5C2BBCE1B600}"/>
              </a:ext>
            </a:extLst>
          </p:cNvPr>
          <p:cNvSpPr txBox="1">
            <a:spLocks/>
          </p:cNvSpPr>
          <p:nvPr userDrawn="1"/>
        </p:nvSpPr>
        <p:spPr>
          <a:xfrm>
            <a:off x="9210579" y="90484"/>
            <a:ext cx="15757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/>
              <a:t>www.wocsa.org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2E8BA-D399-4EF2-B720-1BBFF8E31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8249" y="119967"/>
            <a:ext cx="10703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FF9DD243-5EBD-4210-AB4E-E1AD96BAE7A1}" type="datetime1">
              <a:rPr lang="fr-FR" smtClean="0"/>
              <a:t>10/11/2024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3CB2E-3628-4A8C-A218-4DAAEB6C39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96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Copyright ©2023 WOCSA – All rights reserved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8849E-69A1-4855-9BB3-2FB2F724C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6369" y="118767"/>
            <a:ext cx="567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51904DF-A3C9-42D9-9E6E-22511411095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102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61" r:id="rId4"/>
    <p:sldLayoutId id="2147483662" r:id="rId5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Roboto medium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Roboto" panose="02000000000000000000" pitchFamily="2" charset="0"/>
        <a:buChar char="—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Roboto" panose="02000000000000000000" pitchFamily="2" charset="0"/>
        <a:buChar char="—"/>
        <a:defRPr sz="22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Roboto" panose="02000000000000000000" pitchFamily="2" charset="0"/>
        <a:buChar char="—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Roboto" panose="02000000000000000000" pitchFamily="2" charset="0"/>
        <a:buChar char="—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Roboto" panose="02000000000000000000" pitchFamily="2" charset="0"/>
        <a:buChar char="—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jpe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hyperlink" Target="https://www.youtube.com/@WOCSA-rx2mn" TargetMode="External"/><Relationship Id="rId5" Type="http://schemas.openxmlformats.org/officeDocument/2006/relationships/hyperlink" Target="https://www.linkedin.com/company/wocsa/" TargetMode="External"/><Relationship Id="rId4" Type="http://schemas.openxmlformats.org/officeDocument/2006/relationships/hyperlink" Target="https://github.com/wocsa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hyperlink" Target="https://www.youtube.com/@WOCSA-rx2mn" TargetMode="External"/><Relationship Id="rId5" Type="http://schemas.openxmlformats.org/officeDocument/2006/relationships/hyperlink" Target="https://www.linkedin.com/company/wocsa/" TargetMode="External"/><Relationship Id="rId4" Type="http://schemas.openxmlformats.org/officeDocument/2006/relationships/hyperlink" Target="https://github.com/wocsa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jpe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hyperlink" Target="https://www.youtube.com/@WOCSA-rx2mn" TargetMode="External"/><Relationship Id="rId5" Type="http://schemas.openxmlformats.org/officeDocument/2006/relationships/hyperlink" Target="https://www.linkedin.com/company/wocsa/" TargetMode="External"/><Relationship Id="rId4" Type="http://schemas.openxmlformats.org/officeDocument/2006/relationships/hyperlink" Target="https://github.com/wocs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jpe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hyperlink" Target="https://www.youtube.com/@WOCSA-rx2mn" TargetMode="External"/><Relationship Id="rId5" Type="http://schemas.openxmlformats.org/officeDocument/2006/relationships/hyperlink" Target="https://www.linkedin.com/company/wocsa/" TargetMode="External"/><Relationship Id="rId4" Type="http://schemas.openxmlformats.org/officeDocument/2006/relationships/hyperlink" Target="https://github.com/wocsa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slideLayout" Target="../slideLayouts/slideLayout4.xml"/><Relationship Id="rId18" Type="http://schemas.openxmlformats.org/officeDocument/2006/relationships/image" Target="../media/image20.svg"/><Relationship Id="rId26" Type="http://schemas.openxmlformats.org/officeDocument/2006/relationships/image" Target="../media/image28.svg"/><Relationship Id="rId3" Type="http://schemas.openxmlformats.org/officeDocument/2006/relationships/tags" Target="../tags/tag29.xml"/><Relationship Id="rId21" Type="http://schemas.openxmlformats.org/officeDocument/2006/relationships/image" Target="../media/image23.png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tags" Target="../tags/tag28.xml"/><Relationship Id="rId16" Type="http://schemas.openxmlformats.org/officeDocument/2006/relationships/image" Target="../media/image18.png"/><Relationship Id="rId20" Type="http://schemas.openxmlformats.org/officeDocument/2006/relationships/image" Target="../media/image22.svg"/><Relationship Id="rId29" Type="http://schemas.openxmlformats.org/officeDocument/2006/relationships/image" Target="../media/image31.jpg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24" Type="http://schemas.openxmlformats.org/officeDocument/2006/relationships/image" Target="../media/image26.svg"/><Relationship Id="rId5" Type="http://schemas.openxmlformats.org/officeDocument/2006/relationships/tags" Target="../tags/tag31.xml"/><Relationship Id="rId15" Type="http://schemas.openxmlformats.org/officeDocument/2006/relationships/image" Target="../media/image17.sv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tags" Target="../tags/tag36.xml"/><Relationship Id="rId19" Type="http://schemas.openxmlformats.org/officeDocument/2006/relationships/image" Target="../media/image21.png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image" Target="../media/image16.png"/><Relationship Id="rId22" Type="http://schemas.openxmlformats.org/officeDocument/2006/relationships/image" Target="../media/image24.svg"/><Relationship Id="rId27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hyperlink" Target="https://www.youtube.com/@WOCSA-rx2mn" TargetMode="External"/><Relationship Id="rId5" Type="http://schemas.openxmlformats.org/officeDocument/2006/relationships/hyperlink" Target="https://www.linkedin.com/company/wocsa/" TargetMode="External"/><Relationship Id="rId4" Type="http://schemas.openxmlformats.org/officeDocument/2006/relationships/hyperlink" Target="https://github.com/wocs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hyperlink" Target="https://www.youtube.com/@WOCSA-rx2mn" TargetMode="External"/><Relationship Id="rId5" Type="http://schemas.openxmlformats.org/officeDocument/2006/relationships/hyperlink" Target="https://www.linkedin.com/company/wocsa/" TargetMode="External"/><Relationship Id="rId4" Type="http://schemas.openxmlformats.org/officeDocument/2006/relationships/hyperlink" Target="https://github.com/wocs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e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hyperlink" Target="https://www.youtube.com/@WOCSA-rx2mn" TargetMode="External"/><Relationship Id="rId5" Type="http://schemas.openxmlformats.org/officeDocument/2006/relationships/hyperlink" Target="https://www.linkedin.com/company/wocsa/" TargetMode="External"/><Relationship Id="rId4" Type="http://schemas.openxmlformats.org/officeDocument/2006/relationships/hyperlink" Target="https://github.com/wocs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hyperlink" Target="https://www.youtube.com/@WOCSA-rx2mn" TargetMode="External"/><Relationship Id="rId5" Type="http://schemas.openxmlformats.org/officeDocument/2006/relationships/hyperlink" Target="https://www.linkedin.com/company/wocsa/" TargetMode="External"/><Relationship Id="rId4" Type="http://schemas.openxmlformats.org/officeDocument/2006/relationships/hyperlink" Target="https://github.com/wocs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hyperlink" Target="https://www.youtube.com/@WOCSA-rx2mn" TargetMode="External"/><Relationship Id="rId5" Type="http://schemas.openxmlformats.org/officeDocument/2006/relationships/hyperlink" Target="https://www.linkedin.com/company/wocsa/" TargetMode="External"/><Relationship Id="rId4" Type="http://schemas.openxmlformats.org/officeDocument/2006/relationships/hyperlink" Target="https://github.com/wocs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4830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7EF26-1FDB-2194-21C3-F18BCF5B8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ED4A45-8812-DF70-D5CD-0A3EB629655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08075" y="2569216"/>
            <a:ext cx="9975850" cy="1719567"/>
          </a:xfrm>
        </p:spPr>
        <p:txBody>
          <a:bodyPr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Example of an open source SIEM-EDR: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Wazuh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9A138C-9870-6096-4E71-85E00DAFEE0E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8205294" y="206072"/>
            <a:ext cx="1879627" cy="22280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AC7BB7-7E3D-4153-939B-1D452E2DD197}" type="datetime1">
              <a:rPr lang="fr-FR" smtClean="0"/>
              <a:pPr/>
              <a:t>10/11/2024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4313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CBB31-BC2F-3B2C-53AB-4C5776D22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19E22B-35B5-499B-98B3-785C6F8C2B69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99371" y="749352"/>
            <a:ext cx="6750926" cy="610920"/>
          </a:xfrm>
        </p:spPr>
        <p:txBody>
          <a:bodyPr>
            <a:normAutofit fontScale="90000"/>
          </a:bodyPr>
          <a:lstStyle/>
          <a:p>
            <a:r>
              <a:rPr lang="fr-FR" dirty="0"/>
              <a:t>SIEM-EDR</a:t>
            </a:r>
            <a:br>
              <a:rPr lang="fr-FR" dirty="0"/>
            </a:br>
            <a:r>
              <a:rPr lang="fr-FR" sz="1800" dirty="0" err="1">
                <a:solidFill>
                  <a:schemeClr val="tx1"/>
                </a:solidFill>
              </a:rPr>
              <a:t>Wazuh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021317-20A3-5EA6-2649-27DA69EBD31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B79CE270-E0E3-4AD5-94A5-3B6857A83CDE}" type="datetime1">
              <a:rPr lang="fr-FR" smtClean="0"/>
              <a:t>10/11/2024</a:t>
            </a:fld>
            <a:endParaRPr lang="fr-FR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9DE0256-911F-C551-3ED4-CD06E6FE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©2024 WOCSA – All rights reserved  </a:t>
            </a:r>
            <a:endParaRPr lang="fr-FR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405949E1-4CA2-0780-4F32-8C7621378153}"/>
              </a:ext>
            </a:extLst>
          </p:cNvPr>
          <p:cNvSpPr txBox="1"/>
          <p:nvPr/>
        </p:nvSpPr>
        <p:spPr>
          <a:xfrm>
            <a:off x="8741693" y="6444476"/>
            <a:ext cx="2480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4"/>
              </a:rPr>
              <a:t>https://github.com/wocsa</a:t>
            </a:r>
            <a:r>
              <a:rPr lang="fr-FR" sz="1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4A72C4-9C65-1E1A-13D3-8F316FC1287B}"/>
              </a:ext>
            </a:extLst>
          </p:cNvPr>
          <p:cNvSpPr txBox="1"/>
          <p:nvPr/>
        </p:nvSpPr>
        <p:spPr>
          <a:xfrm>
            <a:off x="673964" y="130504"/>
            <a:ext cx="7125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5"/>
              </a:rPr>
              <a:t>https://www.linkedin.com/company/wocsa/</a:t>
            </a:r>
            <a:r>
              <a:rPr lang="fr-FR" sz="1200" dirty="0"/>
              <a:t>	</a:t>
            </a:r>
            <a:r>
              <a:rPr lang="fr-FR" sz="1200" dirty="0">
                <a:hlinkClick r:id="rId6"/>
              </a:rPr>
              <a:t>https://www.youtube.com/@WOCSA-rx2mn/</a:t>
            </a:r>
            <a:r>
              <a:rPr lang="fr-FR" sz="1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F22A45-2191-FF94-19E7-7ECAE7622B5D}"/>
              </a:ext>
            </a:extLst>
          </p:cNvPr>
          <p:cNvSpPr txBox="1"/>
          <p:nvPr/>
        </p:nvSpPr>
        <p:spPr>
          <a:xfrm>
            <a:off x="7475974" y="1459953"/>
            <a:ext cx="41355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Key Features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Log data analysis and correlation.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Intrusion detection and vulnerability assessment.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File integrity monitoring and compliance checks.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Endpoint detection and response capabilities.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Advantages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Cost-effective for small businesses and personal use.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Flexibility and customization with open-source architecture.</a:t>
            </a:r>
          </a:p>
        </p:txBody>
      </p:sp>
      <p:pic>
        <p:nvPicPr>
          <p:cNvPr id="5124" name="Picture 4" descr="Wazuh · The Open Source Security Platform">
            <a:extLst>
              <a:ext uri="{FF2B5EF4-FFF2-40B4-BE49-F238E27FC236}">
                <a16:creationId xmlns:a16="http://schemas.microsoft.com/office/drawing/2014/main" id="{1BD829AD-D1EA-B3F8-6736-39B30ADDA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29" y="1511300"/>
            <a:ext cx="6019800" cy="38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488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83E0A-410B-D8F7-368F-6486B2AE0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1D8422-126A-DD7A-67EF-0CB3484C8B7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99371" y="749352"/>
            <a:ext cx="6750926" cy="610920"/>
          </a:xfrm>
        </p:spPr>
        <p:txBody>
          <a:bodyPr>
            <a:normAutofit fontScale="90000"/>
          </a:bodyPr>
          <a:lstStyle/>
          <a:p>
            <a:r>
              <a:rPr lang="fr-FR" dirty="0"/>
              <a:t>SIEM-EDR</a:t>
            </a:r>
            <a:br>
              <a:rPr lang="fr-FR" dirty="0"/>
            </a:br>
            <a:r>
              <a:rPr lang="fr-FR" sz="1800" dirty="0" err="1">
                <a:solidFill>
                  <a:schemeClr val="tx1"/>
                </a:solidFill>
              </a:rPr>
              <a:t>Wazuh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Alerts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5ED0FA-4A69-7607-A846-C6847D2F52C0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B79CE270-E0E3-4AD5-94A5-3B6857A83CDE}" type="datetime1">
              <a:rPr lang="fr-FR" smtClean="0"/>
              <a:t>10/11/2024</a:t>
            </a:fld>
            <a:endParaRPr lang="fr-FR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82B91D7-78DC-C0F7-4AFE-D4E04815B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©2024 WOCSA – All rights reserved  </a:t>
            </a:r>
            <a:endParaRPr lang="fr-FR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A605EB81-2229-2F8D-68B3-C7206CE4A251}"/>
              </a:ext>
            </a:extLst>
          </p:cNvPr>
          <p:cNvSpPr txBox="1"/>
          <p:nvPr/>
        </p:nvSpPr>
        <p:spPr>
          <a:xfrm>
            <a:off x="8741693" y="6444476"/>
            <a:ext cx="2480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4"/>
              </a:rPr>
              <a:t>https://github.com/wocsa</a:t>
            </a:r>
            <a:r>
              <a:rPr lang="fr-FR" sz="1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D8F872-40FD-0066-35DD-6EF7BCB4CB32}"/>
              </a:ext>
            </a:extLst>
          </p:cNvPr>
          <p:cNvSpPr txBox="1"/>
          <p:nvPr/>
        </p:nvSpPr>
        <p:spPr>
          <a:xfrm>
            <a:off x="673964" y="130504"/>
            <a:ext cx="7125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5"/>
              </a:rPr>
              <a:t>https://www.linkedin.com/company/wocsa/</a:t>
            </a:r>
            <a:r>
              <a:rPr lang="fr-FR" sz="1200" dirty="0"/>
              <a:t>	</a:t>
            </a:r>
            <a:r>
              <a:rPr lang="fr-FR" sz="1200" dirty="0">
                <a:hlinkClick r:id="rId6"/>
              </a:rPr>
              <a:t>https://www.youtube.com/@WOCSA-rx2mn/</a:t>
            </a:r>
            <a:r>
              <a:rPr lang="fr-FR" sz="1200" dirty="0"/>
              <a:t> </a:t>
            </a:r>
          </a:p>
        </p:txBody>
      </p:sp>
      <p:pic>
        <p:nvPicPr>
          <p:cNvPr id="6152" name="Picture 8" descr="Wazuh · The Open Source Security Platform">
            <a:extLst>
              <a:ext uri="{FF2B5EF4-FFF2-40B4-BE49-F238E27FC236}">
                <a16:creationId xmlns:a16="http://schemas.microsoft.com/office/drawing/2014/main" id="{556D9673-5592-26DB-4B9D-9A992C99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14" y="922311"/>
            <a:ext cx="8019083" cy="501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791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938E6-16AE-A5CD-D35B-7F7D72ED5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634741-B33D-6611-263C-B80D9BC673C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99371" y="749352"/>
            <a:ext cx="6750926" cy="610920"/>
          </a:xfrm>
        </p:spPr>
        <p:txBody>
          <a:bodyPr>
            <a:normAutofit fontScale="90000"/>
          </a:bodyPr>
          <a:lstStyle/>
          <a:p>
            <a:r>
              <a:rPr lang="fr-FR" dirty="0"/>
              <a:t>SIEM-EDR</a:t>
            </a:r>
            <a:br>
              <a:rPr lang="fr-FR" dirty="0"/>
            </a:br>
            <a:r>
              <a:rPr lang="fr-FR" sz="1800" dirty="0" err="1">
                <a:solidFill>
                  <a:schemeClr val="tx1"/>
                </a:solidFill>
              </a:rPr>
              <a:t>Wazuh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Threat</a:t>
            </a:r>
            <a:r>
              <a:rPr lang="fr-FR" sz="1800" dirty="0">
                <a:solidFill>
                  <a:schemeClr val="tx1"/>
                </a:solidFill>
              </a:rPr>
              <a:t> Hunting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E65D47-FDE0-4982-62CF-351890DBFEBE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B79CE270-E0E3-4AD5-94A5-3B6857A83CDE}" type="datetime1">
              <a:rPr lang="fr-FR" smtClean="0"/>
              <a:t>10/11/2024</a:t>
            </a:fld>
            <a:endParaRPr lang="fr-FR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DD89DD7-6C38-B078-E27E-7911C16C4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©2024 WOCSA – All rights reserved  </a:t>
            </a:r>
            <a:endParaRPr lang="fr-FR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7B08F411-E062-9AB9-ED6D-83FFA858B7B2}"/>
              </a:ext>
            </a:extLst>
          </p:cNvPr>
          <p:cNvSpPr txBox="1"/>
          <p:nvPr/>
        </p:nvSpPr>
        <p:spPr>
          <a:xfrm>
            <a:off x="8741693" y="6444476"/>
            <a:ext cx="2480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4"/>
              </a:rPr>
              <a:t>https://github.com/wocsa</a:t>
            </a:r>
            <a:r>
              <a:rPr lang="fr-FR" sz="1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FA9842-16D9-29B1-041B-1EABB5897E28}"/>
              </a:ext>
            </a:extLst>
          </p:cNvPr>
          <p:cNvSpPr txBox="1"/>
          <p:nvPr/>
        </p:nvSpPr>
        <p:spPr>
          <a:xfrm>
            <a:off x="673964" y="130504"/>
            <a:ext cx="7125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5"/>
              </a:rPr>
              <a:t>https://www.linkedin.com/company/wocsa/</a:t>
            </a:r>
            <a:r>
              <a:rPr lang="fr-FR" sz="1200" dirty="0"/>
              <a:t>	</a:t>
            </a:r>
            <a:r>
              <a:rPr lang="fr-FR" sz="1200" dirty="0">
                <a:hlinkClick r:id="rId6"/>
              </a:rPr>
              <a:t>https://www.youtube.com/@WOCSA-rx2mn/</a:t>
            </a:r>
            <a:r>
              <a:rPr lang="fr-FR" sz="1200" dirty="0"/>
              <a:t> </a:t>
            </a:r>
          </a:p>
        </p:txBody>
      </p:sp>
      <p:pic>
        <p:nvPicPr>
          <p:cNvPr id="6146" name="Picture 2" descr="Threat Hunting | Wazuh">
            <a:extLst>
              <a:ext uri="{FF2B5EF4-FFF2-40B4-BE49-F238E27FC236}">
                <a16:creationId xmlns:a16="http://schemas.microsoft.com/office/drawing/2014/main" id="{A5CC4E0E-D339-7E93-EAAD-3A6BE9D30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8" t="5130" r="22756" b="11558"/>
          <a:stretch/>
        </p:blipFill>
        <p:spPr bwMode="auto">
          <a:xfrm>
            <a:off x="8293813" y="749352"/>
            <a:ext cx="3376247" cy="31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hreat Hunting | Wazuh">
            <a:extLst>
              <a:ext uri="{FF2B5EF4-FFF2-40B4-BE49-F238E27FC236}">
                <a16:creationId xmlns:a16="http://schemas.microsoft.com/office/drawing/2014/main" id="{F67BE669-78B1-7BB2-35F3-0F30A58BE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893" y="1749999"/>
            <a:ext cx="7187293" cy="408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599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95D3A-4AE3-8081-DA71-476AD728D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6EBCFF-3928-F106-B5C4-C6311E13875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99371" y="749352"/>
            <a:ext cx="6750926" cy="610920"/>
          </a:xfrm>
        </p:spPr>
        <p:txBody>
          <a:bodyPr>
            <a:normAutofit fontScale="90000"/>
          </a:bodyPr>
          <a:lstStyle/>
          <a:p>
            <a:r>
              <a:rPr lang="fr-FR" dirty="0"/>
              <a:t>SIEM-EDR</a:t>
            </a:r>
            <a:br>
              <a:rPr lang="fr-FR" dirty="0"/>
            </a:br>
            <a:r>
              <a:rPr lang="fr-FR" sz="1800" dirty="0" err="1">
                <a:solidFill>
                  <a:schemeClr val="tx1"/>
                </a:solidFill>
              </a:rPr>
              <a:t>Wazuh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Vulnerability</a:t>
            </a:r>
            <a:r>
              <a:rPr lang="fr-FR" sz="1800" dirty="0">
                <a:solidFill>
                  <a:schemeClr val="tx1"/>
                </a:solidFill>
              </a:rPr>
              <a:t> Scanner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7D06F6-A12B-99F7-0EA2-7D651E4D73E9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B79CE270-E0E3-4AD5-94A5-3B6857A83CDE}" type="datetime1">
              <a:rPr lang="fr-FR" smtClean="0"/>
              <a:t>10/11/2024</a:t>
            </a:fld>
            <a:endParaRPr lang="fr-FR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F25CD2D-6CA2-AE6F-193C-F0007A469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©2024 WOCSA – All rights reserved  </a:t>
            </a:r>
            <a:endParaRPr lang="fr-FR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30E9B8FC-4229-1A8A-2062-4624F0DF3021}"/>
              </a:ext>
            </a:extLst>
          </p:cNvPr>
          <p:cNvSpPr txBox="1"/>
          <p:nvPr/>
        </p:nvSpPr>
        <p:spPr>
          <a:xfrm>
            <a:off x="8741693" y="6444476"/>
            <a:ext cx="2480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4"/>
              </a:rPr>
              <a:t>https://github.com/wocsa</a:t>
            </a:r>
            <a:r>
              <a:rPr lang="fr-FR" sz="1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09299-E019-B685-BE15-C9831090B586}"/>
              </a:ext>
            </a:extLst>
          </p:cNvPr>
          <p:cNvSpPr txBox="1"/>
          <p:nvPr/>
        </p:nvSpPr>
        <p:spPr>
          <a:xfrm>
            <a:off x="673964" y="130504"/>
            <a:ext cx="7125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5"/>
              </a:rPr>
              <a:t>https://www.linkedin.com/company/wocsa/</a:t>
            </a:r>
            <a:r>
              <a:rPr lang="fr-FR" sz="1200" dirty="0"/>
              <a:t>	</a:t>
            </a:r>
            <a:r>
              <a:rPr lang="fr-FR" sz="1200" dirty="0">
                <a:hlinkClick r:id="rId6"/>
              </a:rPr>
              <a:t>https://www.youtube.com/@WOCSA-rx2mn/</a:t>
            </a:r>
            <a:r>
              <a:rPr lang="fr-FR" sz="1200" dirty="0"/>
              <a:t> </a:t>
            </a:r>
          </a:p>
        </p:txBody>
      </p:sp>
      <p:pic>
        <p:nvPicPr>
          <p:cNvPr id="8194" name="Picture 2" descr="Vulnerability management with Wazuh open source XDR">
            <a:extLst>
              <a:ext uri="{FF2B5EF4-FFF2-40B4-BE49-F238E27FC236}">
                <a16:creationId xmlns:a16="http://schemas.microsoft.com/office/drawing/2014/main" id="{DE23B4E9-0203-18AB-E710-3BD990FD4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61" y="1507252"/>
            <a:ext cx="10286277" cy="449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298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10A532-16E5-4B4E-BC99-1EEA5C1AD2A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3638" y="3001085"/>
            <a:ext cx="5497330" cy="1137221"/>
          </a:xfrm>
        </p:spPr>
        <p:txBody>
          <a:bodyPr/>
          <a:lstStyle/>
          <a:p>
            <a:r>
              <a:rPr lang="fr-FR" sz="2400" dirty="0" err="1"/>
              <a:t>Join</a:t>
            </a:r>
            <a:r>
              <a:rPr lang="fr-FR" sz="2400" dirty="0"/>
              <a:t> us to change the digital world:</a:t>
            </a:r>
            <a:br>
              <a:rPr lang="fr-FR" sz="2400" dirty="0"/>
            </a:br>
            <a:r>
              <a:rPr lang="fr-FR" sz="2400" dirty="0"/>
              <a:t>https://www.helloasso.com/associations/wocsa/adhesions/bulletin-d-adhesion-2</a:t>
            </a:r>
            <a:br>
              <a:rPr lang="fr-FR" sz="2400" dirty="0"/>
            </a:br>
            <a:br>
              <a:rPr lang="fr-FR" sz="2400" dirty="0"/>
            </a:br>
            <a:r>
              <a:rPr lang="fr-FR" sz="2400" dirty="0" err="1"/>
              <a:t>Please</a:t>
            </a:r>
            <a:r>
              <a:rPr lang="fr-FR" sz="2400" dirty="0"/>
              <a:t> </a:t>
            </a:r>
            <a:r>
              <a:rPr lang="fr-FR" sz="2400" dirty="0" err="1"/>
              <a:t>provide</a:t>
            </a:r>
            <a:r>
              <a:rPr lang="fr-FR" sz="2400" dirty="0"/>
              <a:t> </a:t>
            </a:r>
            <a:r>
              <a:rPr lang="fr-FR" sz="2400" dirty="0" err="1"/>
              <a:t>your</a:t>
            </a:r>
            <a:r>
              <a:rPr lang="fr-FR" sz="2400" dirty="0"/>
              <a:t> feedback for </a:t>
            </a:r>
            <a:r>
              <a:rPr lang="fr-FR" sz="2400" dirty="0" err="1"/>
              <a:t>our</a:t>
            </a:r>
            <a:r>
              <a:rPr lang="fr-FR" sz="2400" dirty="0"/>
              <a:t> </a:t>
            </a:r>
            <a:r>
              <a:rPr lang="fr-FR" sz="2400" dirty="0" err="1"/>
              <a:t>quality</a:t>
            </a:r>
            <a:r>
              <a:rPr lang="fr-FR" sz="2400" dirty="0"/>
              <a:t> check process:</a:t>
            </a:r>
            <a:br>
              <a:rPr lang="fr-FR" sz="2400" dirty="0"/>
            </a:br>
            <a:r>
              <a:rPr lang="fr-FR" sz="2400" dirty="0"/>
              <a:t>https://www.wocsa.org/qcheck.php</a:t>
            </a:r>
            <a:br>
              <a:rPr lang="fr-FR" sz="2400" dirty="0"/>
            </a:br>
            <a:endParaRPr lang="fr-FR" sz="24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5516FE4-3ABF-482F-86C3-B72D4DA0D723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640E0ADD-A9A9-4C35-AA14-697BDA96A3D9}" type="datetime1">
              <a:rPr lang="fr-FR" smtClean="0"/>
              <a:t>10/11/2024</a:t>
            </a:fld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0529603-C3F1-4423-BBEF-23211CA3AF41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396737" y="1503118"/>
            <a:ext cx="9731541" cy="9386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fr-FR" dirty="0" err="1">
                <a:latin typeface="Roboto Medium" panose="02000000000000000000" pitchFamily="2" charset="0"/>
                <a:ea typeface="Roboto Medium" panose="02000000000000000000" pitchFamily="2" charset="0"/>
                <a:cs typeface="Roboto bold" panose="02000000000000000000" pitchFamily="2" charset="0"/>
              </a:rPr>
              <a:t>Join</a:t>
            </a:r>
            <a:r>
              <a:rPr lang="fr-FR" dirty="0">
                <a:latin typeface="Roboto Medium" panose="02000000000000000000" pitchFamily="2" charset="0"/>
                <a:ea typeface="Roboto Medium" panose="02000000000000000000" pitchFamily="2" charset="0"/>
                <a:cs typeface="Roboto bold" panose="02000000000000000000" pitchFamily="2" charset="0"/>
              </a:rPr>
              <a:t> Us! 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36FE7F63-0EFA-4E9A-8041-E8E1EA617417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8205294" y="206072"/>
            <a:ext cx="1879627" cy="22280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B4B912F-07BF-4E65-BBDA-605572CFC8A3}" type="datetime1">
              <a:rPr lang="fr-FR" smtClean="0"/>
              <a:pPr/>
              <a:t>10/11/2024</a:t>
            </a:fld>
            <a:endParaRPr lang="fr-FR" dirty="0"/>
          </a:p>
        </p:txBody>
      </p:sp>
      <p:pic>
        <p:nvPicPr>
          <p:cNvPr id="8" name="Graphique 8">
            <a:extLst>
              <a:ext uri="{FF2B5EF4-FFF2-40B4-BE49-F238E27FC236}">
                <a16:creationId xmlns:a16="http://schemas.microsoft.com/office/drawing/2014/main" id="{A92CCD59-7ABB-4FC6-B0C2-4FAC6D615D3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99957" y="2985760"/>
            <a:ext cx="491631" cy="491631"/>
          </a:xfrm>
          <a:prstGeom prst="rect">
            <a:avLst/>
          </a:prstGeom>
        </p:spPr>
      </p:pic>
      <p:pic>
        <p:nvPicPr>
          <p:cNvPr id="12" name="Graphique 8">
            <a:extLst>
              <a:ext uri="{FF2B5EF4-FFF2-40B4-BE49-F238E27FC236}">
                <a16:creationId xmlns:a16="http://schemas.microsoft.com/office/drawing/2014/main" id="{30E89045-FF1F-4B1E-8690-90F1326EE61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99957" y="4595953"/>
            <a:ext cx="491631" cy="491631"/>
          </a:xfrm>
          <a:prstGeom prst="rect">
            <a:avLst/>
          </a:prstGeom>
        </p:spPr>
      </p:pic>
      <p:pic>
        <p:nvPicPr>
          <p:cNvPr id="11" name="Picture 10" descr="A qr code on a black background&#10;&#10;Description automatically generated">
            <a:extLst>
              <a:ext uri="{FF2B5EF4-FFF2-40B4-BE49-F238E27FC236}">
                <a16:creationId xmlns:a16="http://schemas.microsoft.com/office/drawing/2014/main" id="{0DAE081E-99C2-48AA-8521-E3E4F32A01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39" y="2253835"/>
            <a:ext cx="4038600" cy="4038600"/>
          </a:xfrm>
          <a:prstGeom prst="rect">
            <a:avLst/>
          </a:prstGeom>
        </p:spPr>
      </p:pic>
      <p:pic>
        <p:nvPicPr>
          <p:cNvPr id="13" name="Graphique 9">
            <a:extLst>
              <a:ext uri="{FF2B5EF4-FFF2-40B4-BE49-F238E27FC236}">
                <a16:creationId xmlns:a16="http://schemas.microsoft.com/office/drawing/2014/main" id="{FB93F10E-7E3B-B65B-3CDD-6AFEDDC4182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130924" y="775394"/>
            <a:ext cx="331811" cy="331811"/>
          </a:xfrm>
          <a:prstGeom prst="rect">
            <a:avLst/>
          </a:prstGeom>
        </p:spPr>
      </p:pic>
      <p:pic>
        <p:nvPicPr>
          <p:cNvPr id="14" name="Graphique 10">
            <a:extLst>
              <a:ext uri="{FF2B5EF4-FFF2-40B4-BE49-F238E27FC236}">
                <a16:creationId xmlns:a16="http://schemas.microsoft.com/office/drawing/2014/main" id="{31893160-3F0A-962E-CD01-45AD9B6D44E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30924" y="1265949"/>
            <a:ext cx="346302" cy="3463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035EF1-F301-7CEE-4393-3242511B4AA7}"/>
              </a:ext>
            </a:extLst>
          </p:cNvPr>
          <p:cNvSpPr txBox="1"/>
          <p:nvPr/>
        </p:nvSpPr>
        <p:spPr>
          <a:xfrm>
            <a:off x="5516154" y="1191870"/>
            <a:ext cx="27694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contact@wocsa.org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76A1FA-6874-6EA2-0BBE-7B5266B23511}"/>
              </a:ext>
            </a:extLst>
          </p:cNvPr>
          <p:cNvSpPr txBox="1"/>
          <p:nvPr/>
        </p:nvSpPr>
        <p:spPr>
          <a:xfrm>
            <a:off x="5501663" y="685894"/>
            <a:ext cx="27694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www.wocsa.org</a:t>
            </a:r>
          </a:p>
        </p:txBody>
      </p:sp>
      <p:pic>
        <p:nvPicPr>
          <p:cNvPr id="28" name="Graphique 5">
            <a:extLst>
              <a:ext uri="{FF2B5EF4-FFF2-40B4-BE49-F238E27FC236}">
                <a16:creationId xmlns:a16="http://schemas.microsoft.com/office/drawing/2014/main" id="{B8FE8B2C-1639-F87E-9197-B43EFC2FA31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531849" y="717295"/>
            <a:ext cx="333258" cy="333258"/>
          </a:xfrm>
          <a:prstGeom prst="rect">
            <a:avLst/>
          </a:prstGeom>
        </p:spPr>
      </p:pic>
      <p:sp>
        <p:nvSpPr>
          <p:cNvPr id="29" name="Titre 1">
            <a:extLst>
              <a:ext uri="{FF2B5EF4-FFF2-40B4-BE49-F238E27FC236}">
                <a16:creationId xmlns:a16="http://schemas.microsoft.com/office/drawing/2014/main" id="{75C7033C-A0B6-C315-4E49-4937EEE0C32F}"/>
              </a:ext>
            </a:extLst>
          </p:cNvPr>
          <p:cNvSpPr txBox="1">
            <a:spLocks/>
          </p:cNvSpPr>
          <p:nvPr>
            <p:custDataLst>
              <p:tags r:id="rId10"/>
            </p:custDataLst>
          </p:nvPr>
        </p:nvSpPr>
        <p:spPr>
          <a:xfrm>
            <a:off x="8918486" y="608979"/>
            <a:ext cx="3393003" cy="14872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wocsa</a:t>
            </a:r>
            <a:endParaRPr lang="fr-FR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wocsa_asso</a:t>
            </a:r>
            <a:endParaRPr lang="fr-FR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@wocsa</a:t>
            </a:r>
          </a:p>
        </p:txBody>
      </p:sp>
      <p:pic>
        <p:nvPicPr>
          <p:cNvPr id="30" name="Graphique 7">
            <a:extLst>
              <a:ext uri="{FF2B5EF4-FFF2-40B4-BE49-F238E27FC236}">
                <a16:creationId xmlns:a16="http://schemas.microsoft.com/office/drawing/2014/main" id="{481657B4-D493-49BA-3202-917CB711EF1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523069" y="1275120"/>
            <a:ext cx="350817" cy="350817"/>
          </a:xfrm>
          <a:prstGeom prst="rect">
            <a:avLst/>
          </a:prstGeom>
        </p:spPr>
      </p:pic>
      <p:pic>
        <p:nvPicPr>
          <p:cNvPr id="31" name="Graphique 8">
            <a:extLst>
              <a:ext uri="{FF2B5EF4-FFF2-40B4-BE49-F238E27FC236}">
                <a16:creationId xmlns:a16="http://schemas.microsoft.com/office/drawing/2014/main" id="{B2E24099-995C-E91B-5A0A-5B49B6A157A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534944" y="1846056"/>
            <a:ext cx="327066" cy="327066"/>
          </a:xfrm>
          <a:prstGeom prst="rect">
            <a:avLst/>
          </a:prstGeom>
        </p:spPr>
      </p:pic>
      <p:pic>
        <p:nvPicPr>
          <p:cNvPr id="4" name="Picture 3" descr="A logo of a company&#10;&#10;Description automatically generated">
            <a:extLst>
              <a:ext uri="{FF2B5EF4-FFF2-40B4-BE49-F238E27FC236}">
                <a16:creationId xmlns:a16="http://schemas.microsoft.com/office/drawing/2014/main" id="{1EAFCF73-4310-2D39-BDF0-7FE42D6162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39" y="610524"/>
            <a:ext cx="3448160" cy="1158582"/>
          </a:xfrm>
          <a:prstGeom prst="rect">
            <a:avLst/>
          </a:prstGeom>
        </p:spPr>
      </p:pic>
      <p:pic>
        <p:nvPicPr>
          <p:cNvPr id="15" name="Picture 14" descr="A blue face with black eyes&#10;&#10;Description automatically generated">
            <a:extLst>
              <a:ext uri="{FF2B5EF4-FFF2-40B4-BE49-F238E27FC236}">
                <a16:creationId xmlns:a16="http://schemas.microsoft.com/office/drawing/2014/main" id="{96A385F6-3002-7A4A-5E98-E9206608D443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6" r="11456"/>
          <a:stretch/>
        </p:blipFill>
        <p:spPr>
          <a:xfrm>
            <a:off x="5130924" y="2279706"/>
            <a:ext cx="381778" cy="2785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 descr="A red play button with a white arrow&#10;&#10;Description automatically generated">
            <a:extLst>
              <a:ext uri="{FF2B5EF4-FFF2-40B4-BE49-F238E27FC236}">
                <a16:creationId xmlns:a16="http://schemas.microsoft.com/office/drawing/2014/main" id="{1B52A4D3-3D42-C179-4D4F-BD92E1C985FD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8" t="16733" r="9043" b="15514"/>
          <a:stretch/>
        </p:blipFill>
        <p:spPr>
          <a:xfrm>
            <a:off x="5115124" y="1760024"/>
            <a:ext cx="409715" cy="3463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43A812-72B8-2867-BD4F-75BA0539749A}"/>
              </a:ext>
            </a:extLst>
          </p:cNvPr>
          <p:cNvSpPr txBox="1"/>
          <p:nvPr/>
        </p:nvSpPr>
        <p:spPr>
          <a:xfrm>
            <a:off x="5555082" y="1659871"/>
            <a:ext cx="27694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@WOCSA-rx2mn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AB9A73-F2CE-3182-6583-2AA39A1D0516}"/>
              </a:ext>
            </a:extLst>
          </p:cNvPr>
          <p:cNvSpPr txBox="1"/>
          <p:nvPr/>
        </p:nvSpPr>
        <p:spPr>
          <a:xfrm>
            <a:off x="5510950" y="2151501"/>
            <a:ext cx="790913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https://discord.gg/pDunje3tpb</a:t>
            </a:r>
          </a:p>
        </p:txBody>
      </p:sp>
    </p:spTree>
    <p:extLst>
      <p:ext uri="{BB962C8B-B14F-4D97-AF65-F5344CB8AC3E}">
        <p14:creationId xmlns:p14="http://schemas.microsoft.com/office/powerpoint/2010/main" val="3504714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90224F-FBFC-4A79-87B9-A536E6FE826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99371" y="749352"/>
            <a:ext cx="6750926" cy="610920"/>
          </a:xfrm>
        </p:spPr>
        <p:txBody>
          <a:bodyPr>
            <a:normAutofit fontScale="90000"/>
          </a:bodyPr>
          <a:lstStyle/>
          <a:p>
            <a:r>
              <a:rPr lang="fr-FR" dirty="0"/>
              <a:t>SIEM-EDR</a:t>
            </a:r>
            <a:br>
              <a:rPr lang="fr-FR" dirty="0"/>
            </a:br>
            <a:r>
              <a:rPr lang="fr-FR" sz="1800" dirty="0">
                <a:solidFill>
                  <a:schemeClr val="tx1"/>
                </a:solidFill>
              </a:rPr>
              <a:t>Disclaimer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CED1B5-5CE4-4914-87B5-57BF7F3289F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B79CE270-E0E3-4AD5-94A5-3B6857A83CDE}" type="datetime1">
              <a:rPr lang="fr-FR" smtClean="0"/>
              <a:t>10/11/2024</a:t>
            </a:fld>
            <a:endParaRPr lang="fr-FR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3E24BE1-E3D1-427B-8F42-6974F926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©2024 WOCSA – All rights reserved  </a:t>
            </a:r>
            <a:endParaRPr lang="fr-FR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CA3A4695-7214-2763-F04F-538AAEB9B79E}"/>
              </a:ext>
            </a:extLst>
          </p:cNvPr>
          <p:cNvSpPr txBox="1"/>
          <p:nvPr/>
        </p:nvSpPr>
        <p:spPr>
          <a:xfrm>
            <a:off x="8741693" y="6444476"/>
            <a:ext cx="2480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4"/>
              </a:rPr>
              <a:t>https://github.com/wocsa</a:t>
            </a:r>
            <a:r>
              <a:rPr lang="fr-FR" sz="1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74979-CAA1-8FA9-888B-E13C549BFF60}"/>
              </a:ext>
            </a:extLst>
          </p:cNvPr>
          <p:cNvSpPr txBox="1"/>
          <p:nvPr/>
        </p:nvSpPr>
        <p:spPr>
          <a:xfrm>
            <a:off x="673964" y="130504"/>
            <a:ext cx="7125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5"/>
              </a:rPr>
              <a:t>https://www.linkedin.com/company/wocsa/</a:t>
            </a:r>
            <a:r>
              <a:rPr lang="fr-FR" sz="1200" dirty="0"/>
              <a:t>	</a:t>
            </a:r>
            <a:r>
              <a:rPr lang="fr-FR" sz="1200" dirty="0">
                <a:hlinkClick r:id="rId6"/>
              </a:rPr>
              <a:t>https://www.youtube.com/@WOCSA-rx2mn/</a:t>
            </a:r>
            <a:r>
              <a:rPr lang="fr-FR" sz="12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2EBC75-33DB-A087-33E3-B81F01AEE038}"/>
              </a:ext>
            </a:extLst>
          </p:cNvPr>
          <p:cNvSpPr txBox="1"/>
          <p:nvPr/>
        </p:nvSpPr>
        <p:spPr>
          <a:xfrm>
            <a:off x="3046506" y="2074783"/>
            <a:ext cx="6098988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fr-FR" sz="1800" b="1" i="0" u="none" strike="noStrike" dirty="0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Disclaimer</a:t>
            </a:r>
            <a:endParaRPr lang="fr-FR" b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 rtl="0">
              <a:spcBef>
                <a:spcPts val="0"/>
              </a:spcBef>
              <a:spcAft>
                <a:spcPts val="1200"/>
              </a:spcAft>
            </a:pPr>
            <a:br>
              <a:rPr lang="fr-FR" b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following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demonstration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educational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purposes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only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fr-FR" b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 not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promote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or encourage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illegal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activities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fr-FR" b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fr-FR" sz="11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Knowing</a:t>
            </a:r>
            <a:r>
              <a:rPr lang="fr-FR" sz="11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1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your</a:t>
            </a:r>
            <a:r>
              <a:rPr lang="fr-FR" sz="11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1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enemy</a:t>
            </a:r>
            <a:r>
              <a:rPr lang="fr-FR" sz="11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1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fr-FR" sz="11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fr-FR" sz="11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half</a:t>
            </a:r>
            <a:r>
              <a:rPr lang="fr-FR" sz="11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-won battle</a:t>
            </a:r>
            <a:endParaRPr lang="fr-FR" b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fr-FR" sz="11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 connaissance n'est réellement profitable que lorsqu'elle est partagée</a:t>
            </a:r>
            <a:b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585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90224F-FBFC-4A79-87B9-A536E6FE826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99371" y="749352"/>
            <a:ext cx="6750926" cy="610920"/>
          </a:xfrm>
        </p:spPr>
        <p:txBody>
          <a:bodyPr>
            <a:normAutofit fontScale="90000"/>
          </a:bodyPr>
          <a:lstStyle/>
          <a:p>
            <a:r>
              <a:rPr lang="fr-FR" dirty="0"/>
              <a:t>SIEM-EDR</a:t>
            </a:r>
            <a:br>
              <a:rPr lang="fr-FR" dirty="0"/>
            </a:br>
            <a:r>
              <a:rPr lang="fr-FR" sz="1800" dirty="0">
                <a:solidFill>
                  <a:schemeClr val="tx1"/>
                </a:solidFill>
              </a:rPr>
              <a:t>Agenda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CED1B5-5CE4-4914-87B5-57BF7F3289F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B79CE270-E0E3-4AD5-94A5-3B6857A83CDE}" type="datetime1">
              <a:rPr lang="fr-FR" smtClean="0"/>
              <a:t>10/11/2024</a:t>
            </a:fld>
            <a:endParaRPr lang="fr-FR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3E24BE1-E3D1-427B-8F42-6974F926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©2024 WOCSA – All rights reserved  </a:t>
            </a:r>
            <a:endParaRPr lang="fr-FR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CA3A4695-7214-2763-F04F-538AAEB9B79E}"/>
              </a:ext>
            </a:extLst>
          </p:cNvPr>
          <p:cNvSpPr txBox="1"/>
          <p:nvPr/>
        </p:nvSpPr>
        <p:spPr>
          <a:xfrm>
            <a:off x="8741693" y="6444476"/>
            <a:ext cx="2480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4"/>
              </a:rPr>
              <a:t>https://github.com/wocsa</a:t>
            </a:r>
            <a:r>
              <a:rPr lang="fr-FR" sz="1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74979-CAA1-8FA9-888B-E13C549BFF60}"/>
              </a:ext>
            </a:extLst>
          </p:cNvPr>
          <p:cNvSpPr txBox="1"/>
          <p:nvPr/>
        </p:nvSpPr>
        <p:spPr>
          <a:xfrm>
            <a:off x="673964" y="130504"/>
            <a:ext cx="7125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5"/>
              </a:rPr>
              <a:t>https://www.linkedin.com/company/wocsa/</a:t>
            </a:r>
            <a:r>
              <a:rPr lang="fr-FR" sz="1200" dirty="0"/>
              <a:t>	</a:t>
            </a:r>
            <a:r>
              <a:rPr lang="fr-FR" sz="1200" dirty="0">
                <a:hlinkClick r:id="rId6"/>
              </a:rPr>
              <a:t>https://www.youtube.com/@WOCSA-rx2mn/</a:t>
            </a:r>
            <a:r>
              <a:rPr lang="fr-FR" sz="1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25DAE2-67D4-0596-B0A0-57DDA28435AD}"/>
              </a:ext>
            </a:extLst>
          </p:cNvPr>
          <p:cNvSpPr txBox="1"/>
          <p:nvPr/>
        </p:nvSpPr>
        <p:spPr>
          <a:xfrm>
            <a:off x="999371" y="1834816"/>
            <a:ext cx="71253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is a </a:t>
            </a:r>
            <a:r>
              <a:rPr lang="en-US" dirty="0"/>
              <a:t>SIEM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is an </a:t>
            </a:r>
            <a:r>
              <a:rPr lang="en-US" dirty="0"/>
              <a:t>EDR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SIEM vs EDR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Example of an open source SIEM-EDR: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Wazuh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 descr="SIEM: Definition, How does it work, Benefits and More">
            <a:extLst>
              <a:ext uri="{FF2B5EF4-FFF2-40B4-BE49-F238E27FC236}">
                <a16:creationId xmlns:a16="http://schemas.microsoft.com/office/drawing/2014/main" id="{FC46F06F-035C-4416-C569-9E5C1B0C9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8" r="23904"/>
          <a:stretch/>
        </p:blipFill>
        <p:spPr bwMode="auto">
          <a:xfrm>
            <a:off x="8741693" y="749352"/>
            <a:ext cx="3205424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733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6333C0-51F1-41C5-BA4B-E5EC881B1AB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08075" y="2569216"/>
            <a:ext cx="9975850" cy="1719567"/>
          </a:xfrm>
        </p:spPr>
        <p:txBody>
          <a:bodyPr anchor="ctr"/>
          <a:lstStyle/>
          <a:p>
            <a:pPr algn="ctr"/>
            <a:r>
              <a:rPr lang="en-US" dirty="0"/>
              <a:t>What is a SIEM?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0519A1-8364-4F03-A806-CF3EFAB4072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8205294" y="206072"/>
            <a:ext cx="1879627" cy="22280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AC7BB7-7E3D-4153-939B-1D452E2DD197}" type="datetime1">
              <a:rPr lang="fr-FR" smtClean="0"/>
              <a:pPr/>
              <a:t>10/11/2024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2854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4714A-C2C4-6DF9-B1DE-A76E3C51A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9AA16F-03E4-B69B-4588-8CF19045D766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99371" y="749352"/>
            <a:ext cx="6750926" cy="610920"/>
          </a:xfrm>
        </p:spPr>
        <p:txBody>
          <a:bodyPr>
            <a:normAutofit fontScale="90000"/>
          </a:bodyPr>
          <a:lstStyle/>
          <a:p>
            <a:r>
              <a:rPr lang="fr-FR" dirty="0"/>
              <a:t>SIEM-EDR</a:t>
            </a:r>
            <a:br>
              <a:rPr lang="fr-FR" dirty="0"/>
            </a:br>
            <a:r>
              <a:rPr lang="fr-FR" sz="1800" dirty="0" err="1">
                <a:solidFill>
                  <a:schemeClr val="tx1"/>
                </a:solidFill>
              </a:rPr>
              <a:t>What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is</a:t>
            </a:r>
            <a:r>
              <a:rPr lang="fr-FR" sz="1800" dirty="0">
                <a:solidFill>
                  <a:schemeClr val="tx1"/>
                </a:solidFill>
              </a:rPr>
              <a:t> a SIEM?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A12E2C-1044-EDD5-A999-91BD4082A213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B79CE270-E0E3-4AD5-94A5-3B6857A83CDE}" type="datetime1">
              <a:rPr lang="fr-FR" smtClean="0"/>
              <a:t>10/11/2024</a:t>
            </a:fld>
            <a:endParaRPr lang="fr-FR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D5312D5-D266-39CE-5CC1-BBA8CC41E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©2024 WOCSA – All rights reserved  </a:t>
            </a:r>
            <a:endParaRPr lang="fr-FR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9792E767-9485-5FF2-8693-697F7A595643}"/>
              </a:ext>
            </a:extLst>
          </p:cNvPr>
          <p:cNvSpPr txBox="1"/>
          <p:nvPr/>
        </p:nvSpPr>
        <p:spPr>
          <a:xfrm>
            <a:off x="8741693" y="6444476"/>
            <a:ext cx="2480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4"/>
              </a:rPr>
              <a:t>https://github.com/wocsa</a:t>
            </a:r>
            <a:r>
              <a:rPr lang="fr-FR" sz="1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887F9D-C332-2726-1FFE-B2E3903B1821}"/>
              </a:ext>
            </a:extLst>
          </p:cNvPr>
          <p:cNvSpPr txBox="1"/>
          <p:nvPr/>
        </p:nvSpPr>
        <p:spPr>
          <a:xfrm>
            <a:off x="673964" y="130504"/>
            <a:ext cx="7125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5"/>
              </a:rPr>
              <a:t>https://www.linkedin.com/company/wocsa/</a:t>
            </a:r>
            <a:r>
              <a:rPr lang="fr-FR" sz="1200" dirty="0"/>
              <a:t>	</a:t>
            </a:r>
            <a:r>
              <a:rPr lang="fr-FR" sz="1200" dirty="0">
                <a:hlinkClick r:id="rId6"/>
              </a:rPr>
              <a:t>https://www.youtube.com/@WOCSA-rx2mn/</a:t>
            </a:r>
            <a:r>
              <a:rPr lang="fr-FR" sz="1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59AC7C-19E5-1710-FF2A-9093208A9B8E}"/>
              </a:ext>
            </a:extLst>
          </p:cNvPr>
          <p:cNvSpPr txBox="1"/>
          <p:nvPr/>
        </p:nvSpPr>
        <p:spPr>
          <a:xfrm>
            <a:off x="999371" y="1834816"/>
            <a:ext cx="71253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Definition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Overview of SIEM as a solution combining security information management (SIM) and security event management (SEM) to aggregate, analyze, and manage logs.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Key Functions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Real-time event monitoring and alerts.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Log aggregation and normalization.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Threat detection and incident response.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Benefits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Improved security visibility, regulatory compliance, and rapid threat detection across a network.</a:t>
            </a:r>
          </a:p>
        </p:txBody>
      </p:sp>
      <p:pic>
        <p:nvPicPr>
          <p:cNvPr id="2050" name="Picture 2" descr="MDR vs SIEM: A Comparative Guide">
            <a:extLst>
              <a:ext uri="{FF2B5EF4-FFF2-40B4-BE49-F238E27FC236}">
                <a16:creationId xmlns:a16="http://schemas.microsoft.com/office/drawing/2014/main" id="{E9F6D874-CB4B-B8B8-9537-A72110608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701" y="3161816"/>
            <a:ext cx="3785919" cy="283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014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F0AAA-EC1F-4CF2-D417-52BBC8CD6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A4956-D928-6223-EDC1-5CB149362BF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08075" y="2569216"/>
            <a:ext cx="9975850" cy="1719567"/>
          </a:xfrm>
        </p:spPr>
        <p:txBody>
          <a:bodyPr anchor="ctr"/>
          <a:lstStyle/>
          <a:p>
            <a:pPr algn="ctr"/>
            <a:r>
              <a:rPr lang="en-US" dirty="0"/>
              <a:t>What is an EDR?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B00DCA-F53D-6BAC-5E71-28A3C5846707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8205294" y="206072"/>
            <a:ext cx="1879627" cy="22280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AC7BB7-7E3D-4153-939B-1D452E2DD197}" type="datetime1">
              <a:rPr lang="fr-FR" smtClean="0"/>
              <a:pPr/>
              <a:t>10/11/2024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6265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6B1B5-C1EA-76E5-B5AB-406FA52DD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559A69-ECBF-6503-C9C8-2A7FABBC429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99371" y="749352"/>
            <a:ext cx="6750926" cy="610920"/>
          </a:xfrm>
        </p:spPr>
        <p:txBody>
          <a:bodyPr>
            <a:normAutofit fontScale="90000"/>
          </a:bodyPr>
          <a:lstStyle/>
          <a:p>
            <a:r>
              <a:rPr lang="fr-FR" dirty="0"/>
              <a:t>SIEM-EDR</a:t>
            </a:r>
            <a:br>
              <a:rPr lang="fr-FR" dirty="0"/>
            </a:br>
            <a:r>
              <a:rPr lang="fr-FR" sz="1800" dirty="0" err="1">
                <a:solidFill>
                  <a:schemeClr val="tx1"/>
                </a:solidFill>
              </a:rPr>
              <a:t>What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is</a:t>
            </a:r>
            <a:r>
              <a:rPr lang="fr-FR" sz="1800" dirty="0">
                <a:solidFill>
                  <a:schemeClr val="tx1"/>
                </a:solidFill>
              </a:rPr>
              <a:t> an EDR?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F147BB-DBF5-1E39-29E2-B86C89D87987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B79CE270-E0E3-4AD5-94A5-3B6857A83CDE}" type="datetime1">
              <a:rPr lang="fr-FR" smtClean="0"/>
              <a:t>10/11/2024</a:t>
            </a:fld>
            <a:endParaRPr lang="fr-FR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5AB0F1D-2D64-71D3-6F5A-72A7BE5DA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©2024 WOCSA – All rights reserved  </a:t>
            </a:r>
            <a:endParaRPr lang="fr-FR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40A3C89-EC46-7159-B382-CFB15F284117}"/>
              </a:ext>
            </a:extLst>
          </p:cNvPr>
          <p:cNvSpPr txBox="1"/>
          <p:nvPr/>
        </p:nvSpPr>
        <p:spPr>
          <a:xfrm>
            <a:off x="8741693" y="6444476"/>
            <a:ext cx="2480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4"/>
              </a:rPr>
              <a:t>https://github.com/wocsa</a:t>
            </a:r>
            <a:r>
              <a:rPr lang="fr-FR" sz="1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83CE13-6C5F-6016-7BD2-A476EA970BBF}"/>
              </a:ext>
            </a:extLst>
          </p:cNvPr>
          <p:cNvSpPr txBox="1"/>
          <p:nvPr/>
        </p:nvSpPr>
        <p:spPr>
          <a:xfrm>
            <a:off x="673964" y="130504"/>
            <a:ext cx="7125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5"/>
              </a:rPr>
              <a:t>https://www.linkedin.com/company/wocsa/</a:t>
            </a:r>
            <a:r>
              <a:rPr lang="fr-FR" sz="1200" dirty="0"/>
              <a:t>	</a:t>
            </a:r>
            <a:r>
              <a:rPr lang="fr-FR" sz="1200" dirty="0">
                <a:hlinkClick r:id="rId6"/>
              </a:rPr>
              <a:t>https://www.youtube.com/@WOCSA-rx2mn/</a:t>
            </a:r>
            <a:r>
              <a:rPr lang="fr-FR" sz="1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0BE32-0412-7516-00ED-549E30CF5C4F}"/>
              </a:ext>
            </a:extLst>
          </p:cNvPr>
          <p:cNvSpPr txBox="1"/>
          <p:nvPr/>
        </p:nvSpPr>
        <p:spPr>
          <a:xfrm>
            <a:off x="999371" y="1834816"/>
            <a:ext cx="71253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Definition</a:t>
            </a:r>
            <a:r>
              <a:rPr lang="en-GB" dirty="0"/>
              <a:t>: Overview of EDR, focusing on endpoint monitoring, detection, and response.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Core Functions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Continuous monitoring of endpoint activity.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Threat detection on endpoints (e.g., laptops, servers, mobile devices).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Rapid containment and response capabilities.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Benefits</a:t>
            </a:r>
            <a:r>
              <a:rPr lang="en-GB" dirty="0"/>
              <a:t>: Enhanced endpoint security, improved incident response, and prevention of lateral movement in attacks.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074" name="Picture 2" descr="Managed EDR services | Endpoint Detection &amp; Response | Nettitude">
            <a:extLst>
              <a:ext uri="{FF2B5EF4-FFF2-40B4-BE49-F238E27FC236}">
                <a16:creationId xmlns:a16="http://schemas.microsoft.com/office/drawing/2014/main" id="{0F59F880-F870-4932-FF5C-C7A59F80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605" y="550357"/>
            <a:ext cx="4095000" cy="324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736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AA17B-E785-7BC7-6EE1-1F144833B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EC7119-7B9B-16B8-2167-5B009E0B5C8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08075" y="2569216"/>
            <a:ext cx="9975850" cy="1719567"/>
          </a:xfrm>
        </p:spPr>
        <p:txBody>
          <a:bodyPr anchor="ctr"/>
          <a:lstStyle/>
          <a:p>
            <a:pPr algn="ctr"/>
            <a:r>
              <a:rPr lang="en-US" dirty="0"/>
              <a:t>SIEM vs EDR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EC9D34-CD8C-2230-9EFB-3ADD055B78E9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8205294" y="206072"/>
            <a:ext cx="1879627" cy="22280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AC7BB7-7E3D-4153-939B-1D452E2DD197}" type="datetime1">
              <a:rPr lang="fr-FR" smtClean="0"/>
              <a:pPr/>
              <a:t>10/11/2024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1130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0716-49CD-B553-946D-7A846EA73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E0F355-6425-7126-3CD1-97465FE7D35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99371" y="749352"/>
            <a:ext cx="6750926" cy="610920"/>
          </a:xfrm>
        </p:spPr>
        <p:txBody>
          <a:bodyPr>
            <a:normAutofit fontScale="90000"/>
          </a:bodyPr>
          <a:lstStyle/>
          <a:p>
            <a:r>
              <a:rPr lang="fr-FR" dirty="0"/>
              <a:t>SIEM-EDR</a:t>
            </a:r>
            <a:br>
              <a:rPr lang="fr-FR" dirty="0"/>
            </a:br>
            <a:r>
              <a:rPr lang="fr-FR" sz="1800" dirty="0">
                <a:solidFill>
                  <a:schemeClr val="tx1"/>
                </a:solidFill>
              </a:rPr>
              <a:t>SIEM vs EDR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B64711-B82F-6780-3EBE-F1EE21F18038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B79CE270-E0E3-4AD5-94A5-3B6857A83CDE}" type="datetime1">
              <a:rPr lang="fr-FR" smtClean="0"/>
              <a:t>10/11/2024</a:t>
            </a:fld>
            <a:endParaRPr lang="fr-FR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96F4BCC-A47B-4224-FB48-CF7BB213A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©2024 WOCSA – All rights reserved  </a:t>
            </a:r>
            <a:endParaRPr lang="fr-FR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D86AC02-A26B-8478-650C-AC2B56C4AD07}"/>
              </a:ext>
            </a:extLst>
          </p:cNvPr>
          <p:cNvSpPr txBox="1"/>
          <p:nvPr/>
        </p:nvSpPr>
        <p:spPr>
          <a:xfrm>
            <a:off x="8741693" y="6444476"/>
            <a:ext cx="2480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4"/>
              </a:rPr>
              <a:t>https://github.com/wocsa</a:t>
            </a:r>
            <a:r>
              <a:rPr lang="fr-FR" sz="1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87AE5-2B0F-7659-4BFC-21EE4453DB70}"/>
              </a:ext>
            </a:extLst>
          </p:cNvPr>
          <p:cNvSpPr txBox="1"/>
          <p:nvPr/>
        </p:nvSpPr>
        <p:spPr>
          <a:xfrm>
            <a:off x="673964" y="130504"/>
            <a:ext cx="7125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5"/>
              </a:rPr>
              <a:t>https://www.linkedin.com/company/wocsa/</a:t>
            </a:r>
            <a:r>
              <a:rPr lang="fr-FR" sz="1200" dirty="0"/>
              <a:t>	</a:t>
            </a:r>
            <a:r>
              <a:rPr lang="fr-FR" sz="1200" dirty="0">
                <a:hlinkClick r:id="rId6"/>
              </a:rPr>
              <a:t>https://www.youtube.com/@WOCSA-rx2mn/</a:t>
            </a:r>
            <a:r>
              <a:rPr lang="fr-FR" sz="1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47D8D-AA54-CC4D-075B-E8F7313141E8}"/>
              </a:ext>
            </a:extLst>
          </p:cNvPr>
          <p:cNvSpPr txBox="1"/>
          <p:nvPr/>
        </p:nvSpPr>
        <p:spPr>
          <a:xfrm>
            <a:off x="7546312" y="2195010"/>
            <a:ext cx="41355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Comparing Approaches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i="1" dirty="0"/>
              <a:t>SIEM</a:t>
            </a:r>
            <a:r>
              <a:rPr lang="en-GB" dirty="0"/>
              <a:t>: Holistic view of network-wide events and logs from multiple sources.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i="1" dirty="0"/>
              <a:t>EDR</a:t>
            </a:r>
            <a:r>
              <a:rPr lang="en-GB" dirty="0"/>
              <a:t>: Focused on endpoint-specific security and response actions.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Complementary Roles</a:t>
            </a:r>
            <a:r>
              <a:rPr lang="en-GB" dirty="0"/>
              <a:t>: SIEM and EDR work together to provide comprehensive security coverage.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098" name="Picture 2" descr="EDR or SIEM: What to choose against Advanced Persistent Threats (APTs)">
            <a:extLst>
              <a:ext uri="{FF2B5EF4-FFF2-40B4-BE49-F238E27FC236}">
                <a16:creationId xmlns:a16="http://schemas.microsoft.com/office/drawing/2014/main" id="{A279C01F-8AC9-D0BE-D231-8DFA1EB8F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29" y="1702121"/>
            <a:ext cx="60198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006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283B289E93FE41A1B8166FF7D12ECC" ma:contentTypeVersion="9" ma:contentTypeDescription="Crée un document." ma:contentTypeScope="" ma:versionID="c547c9c39c6093f67a510713a89a6335">
  <xsd:schema xmlns:xsd="http://www.w3.org/2001/XMLSchema" xmlns:xs="http://www.w3.org/2001/XMLSchema" xmlns:p="http://schemas.microsoft.com/office/2006/metadata/properties" xmlns:ns3="33ac0811-7520-43a1-823a-204420cd1fc0" xmlns:ns4="eedebbeb-a557-4c55-88ff-7ac031945e1b" targetNamespace="http://schemas.microsoft.com/office/2006/metadata/properties" ma:root="true" ma:fieldsID="19d16903058d0da8411346189beb49cc" ns3:_="" ns4:_="">
    <xsd:import namespace="33ac0811-7520-43a1-823a-204420cd1fc0"/>
    <xsd:import namespace="eedebbeb-a557-4c55-88ff-7ac031945e1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ac0811-7520-43a1-823a-204420cd1fc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debbeb-a557-4c55-88ff-7ac031945e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523B52-E662-483B-B904-8185D26C54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B60F5C-FFF3-4526-8BD0-846947BE9D4D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eedebbeb-a557-4c55-88ff-7ac031945e1b"/>
    <ds:schemaRef ds:uri="http://purl.org/dc/terms/"/>
    <ds:schemaRef ds:uri="http://schemas.openxmlformats.org/package/2006/metadata/core-properties"/>
    <ds:schemaRef ds:uri="33ac0811-7520-43a1-823a-204420cd1fc0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7B93806-F383-4CC3-81DD-E6567C7E07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ac0811-7520-43a1-823a-204420cd1fc0"/>
    <ds:schemaRef ds:uri="eedebbeb-a557-4c55-88ff-7ac031945e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2228</TotalTime>
  <Words>776</Words>
  <Application>Microsoft Macintosh PowerPoint</Application>
  <PresentationFormat>Widescreen</PresentationFormat>
  <Paragraphs>107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Roboto</vt:lpstr>
      <vt:lpstr>Roboto medium</vt:lpstr>
      <vt:lpstr>Roboto medium</vt:lpstr>
      <vt:lpstr>Thème Office</vt:lpstr>
      <vt:lpstr>PowerPoint Presentation</vt:lpstr>
      <vt:lpstr>SIEM-EDR Disclaimer</vt:lpstr>
      <vt:lpstr>SIEM-EDR Agenda</vt:lpstr>
      <vt:lpstr>What is a SIEM?</vt:lpstr>
      <vt:lpstr>SIEM-EDR What is a SIEM?</vt:lpstr>
      <vt:lpstr>What is an EDR?</vt:lpstr>
      <vt:lpstr>SIEM-EDR What is an EDR?</vt:lpstr>
      <vt:lpstr>SIEM vs EDR</vt:lpstr>
      <vt:lpstr>SIEM-EDR SIEM vs EDR</vt:lpstr>
      <vt:lpstr>Example of an open source SIEM-EDR: Wazuh</vt:lpstr>
      <vt:lpstr>SIEM-EDR Wazuh</vt:lpstr>
      <vt:lpstr>SIEM-EDR Wazuh Alerts</vt:lpstr>
      <vt:lpstr>SIEM-EDR Wazuh Threat Hunting</vt:lpstr>
      <vt:lpstr>SIEM-EDR Wazuh Vulnerability Scanner</vt:lpstr>
      <vt:lpstr>Join us to change the digital world: https://www.helloasso.com/associations/wocsa/adhesions/bulletin-d-adhesion-2  Please provide your feedback for our quality check process: https://www.wocsa.org/qcheck.php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Loic ESPINASSE</dc:creator>
  <cp:lastModifiedBy>Alaric Becker</cp:lastModifiedBy>
  <cp:revision>199</cp:revision>
  <dcterms:created xsi:type="dcterms:W3CDTF">2019-11-06T13:34:17Z</dcterms:created>
  <dcterms:modified xsi:type="dcterms:W3CDTF">2024-11-10T18:30:14Z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0x010100D9283B289E93FE41A1B8166FF7D12ECC</vt:lpwstr>
  </property>
  <property fmtid="{D5CDD505-2E9C-101B-9397-08002B2CF9AE}" pid="3" name="MSIP_Label_7bd1f144-26ac-4410-8fdb-05c7de218e82_Enabled">
    <vt:lpwstr>true</vt:lpwstr>
  </property>
  <property fmtid="{D5CDD505-2E9C-101B-9397-08002B2CF9AE}" pid="4" name="MSIP_Label_7bd1f144-26ac-4410-8fdb-05c7de218e82_SetDate">
    <vt:lpwstr>2022-11-20T15:10:49Z</vt:lpwstr>
  </property>
  <property fmtid="{D5CDD505-2E9C-101B-9397-08002B2CF9AE}" pid="5" name="MSIP_Label_7bd1f144-26ac-4410-8fdb-05c7de218e82_Method">
    <vt:lpwstr>Standard</vt:lpwstr>
  </property>
  <property fmtid="{D5CDD505-2E9C-101B-9397-08002B2CF9AE}" pid="6" name="MSIP_Label_7bd1f144-26ac-4410-8fdb-05c7de218e82_Name">
    <vt:lpwstr>FR Usage restreint</vt:lpwstr>
  </property>
  <property fmtid="{D5CDD505-2E9C-101B-9397-08002B2CF9AE}" pid="7" name="MSIP_Label_7bd1f144-26ac-4410-8fdb-05c7de218e82_SiteId">
    <vt:lpwstr>8b87af7d-8647-4dc7-8df4-5f69a2011bb5</vt:lpwstr>
  </property>
  <property fmtid="{D5CDD505-2E9C-101B-9397-08002B2CF9AE}" pid="8" name="MSIP_Label_7bd1f144-26ac-4410-8fdb-05c7de218e82_ActionId">
    <vt:lpwstr>dac00204-acaf-4c3e-a4cc-fc4302880d8e</vt:lpwstr>
  </property>
  <property fmtid="{D5CDD505-2E9C-101B-9397-08002B2CF9AE}" pid="9" name="MSIP_Label_7bd1f144-26ac-4410-8fdb-05c7de218e82_ContentBits">
    <vt:lpwstr>3</vt:lpwstr>
  </property>
</Properties>
</file>